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00000"/>
              </a:solidFill>
              <a:prstDash val="solid"/>
              <a:miter lim="400000"/>
            </a:ln>
          </a:top>
          <a:bottom>
            <a:ln w="50800" cap="flat">
              <a:solidFill>
                <a:srgbClr val="000000"/>
              </a:solidFill>
              <a:prstDash val="solid"/>
              <a:miter lim="400000"/>
            </a:ln>
          </a:bottom>
          <a:insideH>
            <a:ln w="508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88900" cap="flat">
              <a:solidFill>
                <a:srgbClr val="000000"/>
              </a:solidFill>
              <a:prstDash val="solid"/>
              <a:miter lim="400000"/>
            </a:ln>
          </a:right>
          <a:top>
            <a:ln w="50800" cap="flat">
              <a:solidFill>
                <a:srgbClr val="000000"/>
              </a:solidFill>
              <a:prstDash val="solid"/>
              <a:miter lim="400000"/>
            </a:ln>
          </a:top>
          <a:bottom>
            <a:ln w="50800" cap="flat">
              <a:solidFill>
                <a:srgbClr val="000000"/>
              </a:solidFill>
              <a:prstDash val="solid"/>
              <a:miter lim="400000"/>
            </a:ln>
          </a:bottom>
          <a:insideH>
            <a:ln w="508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889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889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508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Title Text"/>
          <p:cNvSpPr txBox="1"/>
          <p:nvPr>
            <p:ph type="title"/>
          </p:nvPr>
        </p:nvSpPr>
        <p:spPr>
          <a:xfrm>
            <a:off x="3976687" y="6593001"/>
            <a:ext cx="16430626" cy="3125392"/>
          </a:xfrm>
          <a:prstGeom prst="rect">
            <a:avLst/>
          </a:prstGeom>
        </p:spPr>
        <p:txBody>
          <a:bodyPr lIns="71437" tIns="71437" rIns="71437" bIns="71437" anchor="t"/>
          <a:lstStyle>
            <a:lvl1pPr algn="l" defTabSz="821531">
              <a:defRPr cap="all" spc="1375" sz="8600">
                <a:solidFill>
                  <a:srgbClr val="FFFFFF"/>
                </a:solidFill>
                <a:latin typeface="+mn-lt"/>
                <a:ea typeface="+mn-ea"/>
                <a:cs typeface="+mn-cs"/>
                <a:sym typeface="Avenir Light"/>
              </a:defRPr>
            </a:lvl1pPr>
          </a:lstStyle>
          <a:p>
            <a:pPr/>
            <a:r>
              <a:t>Title Text</a:t>
            </a:r>
          </a:p>
        </p:txBody>
      </p:sp>
      <p:sp>
        <p:nvSpPr>
          <p:cNvPr id="15" name="Body Level One…"/>
          <p:cNvSpPr txBox="1"/>
          <p:nvPr>
            <p:ph type="body" sz="quarter" idx="1"/>
          </p:nvPr>
        </p:nvSpPr>
        <p:spPr>
          <a:xfrm>
            <a:off x="3976687" y="4804171"/>
            <a:ext cx="16430626" cy="1250158"/>
          </a:xfrm>
          <a:prstGeom prst="rect">
            <a:avLst/>
          </a:prstGeom>
        </p:spPr>
        <p:txBody>
          <a:bodyPr lIns="71437" tIns="71437" rIns="71437" bIns="71437" anchor="b"/>
          <a:lstStyle>
            <a:lvl1pPr marL="0" indent="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1pPr>
            <a:lvl2pPr marL="0" indent="2286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2pPr>
            <a:lvl3pPr marL="0" indent="4572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3pPr>
            <a:lvl4pPr marL="0" indent="6858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4pPr>
            <a:lvl5pPr marL="0" indent="9144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000000"/>
        </a:solidFill>
      </p:bgPr>
    </p:bg>
    <p:spTree>
      <p:nvGrpSpPr>
        <p:cNvPr id="1" name=""/>
        <p:cNvGrpSpPr/>
        <p:nvPr/>
      </p:nvGrpSpPr>
      <p:grpSpPr>
        <a:xfrm>
          <a:off x="0" y="0"/>
          <a:ext cx="0" cy="0"/>
          <a:chOff x="0" y="0"/>
          <a:chExt cx="0" cy="0"/>
        </a:xfrm>
      </p:grpSpPr>
      <p:sp>
        <p:nvSpPr>
          <p:cNvPr id="96" name="Image"/>
          <p:cNvSpPr/>
          <p:nvPr>
            <p:ph type="pic" sz="quarter" idx="13"/>
          </p:nvPr>
        </p:nvSpPr>
        <p:spPr>
          <a:xfrm>
            <a:off x="12191999" y="6861167"/>
            <a:ext cx="9144001" cy="6858001"/>
          </a:xfrm>
          <a:prstGeom prst="rect">
            <a:avLst/>
          </a:prstGeom>
        </p:spPr>
        <p:txBody>
          <a:bodyPr lIns="91439" tIns="45719" rIns="91439" bIns="45719" anchor="t">
            <a:noAutofit/>
          </a:bodyPr>
          <a:lstStyle/>
          <a:p>
            <a:pPr/>
          </a:p>
        </p:txBody>
      </p:sp>
      <p:sp>
        <p:nvSpPr>
          <p:cNvPr id="97" name="Image"/>
          <p:cNvSpPr/>
          <p:nvPr>
            <p:ph type="pic" sz="quarter" idx="14"/>
          </p:nvPr>
        </p:nvSpPr>
        <p:spPr>
          <a:xfrm>
            <a:off x="12192000" y="0"/>
            <a:ext cx="9144000" cy="6858000"/>
          </a:xfrm>
          <a:prstGeom prst="rect">
            <a:avLst/>
          </a:prstGeom>
        </p:spPr>
        <p:txBody>
          <a:bodyPr lIns="91439" tIns="45719" rIns="91439" bIns="45719" anchor="t">
            <a:noAutofit/>
          </a:bodyPr>
          <a:lstStyle/>
          <a:p>
            <a:pPr/>
          </a:p>
        </p:txBody>
      </p:sp>
      <p:sp>
        <p:nvSpPr>
          <p:cNvPr id="98" name="Image"/>
          <p:cNvSpPr/>
          <p:nvPr>
            <p:ph type="pic" sz="half" idx="15"/>
          </p:nvPr>
        </p:nvSpPr>
        <p:spPr>
          <a:xfrm>
            <a:off x="3048000" y="0"/>
            <a:ext cx="9144000" cy="13716000"/>
          </a:xfrm>
          <a:prstGeom prst="rect">
            <a:avLst/>
          </a:prstGeom>
        </p:spPr>
        <p:txBody>
          <a:bodyPr lIns="91439" tIns="45719" rIns="91439" bIns="45719" anchor="t">
            <a:noAutofit/>
          </a:bodyPr>
          <a:lstStyle/>
          <a:p>
            <a:pPr/>
          </a:p>
        </p:txBody>
      </p:sp>
      <p:sp>
        <p:nvSpPr>
          <p:cNvPr id="99"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solidFill>
          <a:srgbClr val="000000"/>
        </a:solidFill>
      </p:bgPr>
    </p:bg>
    <p:spTree>
      <p:nvGrpSpPr>
        <p:cNvPr id="1" name=""/>
        <p:cNvGrpSpPr/>
        <p:nvPr/>
      </p:nvGrpSpPr>
      <p:grpSpPr>
        <a:xfrm>
          <a:off x="0" y="0"/>
          <a:ext cx="0" cy="0"/>
          <a:chOff x="0" y="0"/>
          <a:chExt cx="0" cy="0"/>
        </a:xfrm>
      </p:grpSpPr>
      <p:sp>
        <p:nvSpPr>
          <p:cNvPr id="106" name="–Johnny Appleseed"/>
          <p:cNvSpPr txBox="1"/>
          <p:nvPr>
            <p:ph type="body" sz="quarter" idx="13"/>
          </p:nvPr>
        </p:nvSpPr>
        <p:spPr>
          <a:xfrm>
            <a:off x="4833937" y="8945364"/>
            <a:ext cx="14716126" cy="736601"/>
          </a:xfrm>
          <a:prstGeom prst="rect">
            <a:avLst/>
          </a:prstGeom>
        </p:spPr>
        <p:txBody>
          <a:bodyPr lIns="71437" tIns="71437" rIns="71437" bIns="71437">
            <a:spAutoFit/>
          </a:bodyPr>
          <a:lstStyle>
            <a:lvl1pPr marL="0" indent="0" algn="ctr" defTabSz="821531">
              <a:spcBef>
                <a:spcPts val="0"/>
              </a:spcBef>
              <a:buSzTx/>
              <a:buNone/>
              <a:defRPr cap="all" spc="512" sz="3200">
                <a:solidFill>
                  <a:schemeClr val="accent2">
                    <a:satOff val="44164"/>
                    <a:lumOff val="14231"/>
                  </a:schemeClr>
                </a:solidFill>
                <a:latin typeface="+mn-lt"/>
                <a:ea typeface="+mn-ea"/>
                <a:cs typeface="+mn-cs"/>
                <a:sym typeface="Avenir Light"/>
              </a:defRPr>
            </a:lvl1pPr>
          </a:lstStyle>
          <a:p>
            <a:pPr/>
            <a:r>
              <a:t>–Johnny Appleseed</a:t>
            </a:r>
          </a:p>
        </p:txBody>
      </p:sp>
      <p:sp>
        <p:nvSpPr>
          <p:cNvPr id="107" name="“Type a quote here.”"/>
          <p:cNvSpPr txBox="1"/>
          <p:nvPr>
            <p:ph type="body" sz="quarter" idx="14"/>
          </p:nvPr>
        </p:nvSpPr>
        <p:spPr>
          <a:xfrm>
            <a:off x="4833937" y="5973960"/>
            <a:ext cx="14716126" cy="1017986"/>
          </a:xfrm>
          <a:prstGeom prst="rect">
            <a:avLst/>
          </a:prstGeom>
        </p:spPr>
        <p:txBody>
          <a:bodyPr lIns="71437" tIns="71437" rIns="71437" bIns="71437">
            <a:spAutoFit/>
          </a:bodyPr>
          <a:lstStyle>
            <a:lvl1pPr marL="0" indent="0" algn="ctr" defTabSz="821531">
              <a:spcBef>
                <a:spcPts val="0"/>
              </a:spcBef>
              <a:buSzTx/>
              <a:buNone/>
              <a:defRPr sz="5000">
                <a:solidFill>
                  <a:srgbClr val="FFFFFF"/>
                </a:solidFill>
                <a:latin typeface="+mn-lt"/>
                <a:ea typeface="+mn-ea"/>
                <a:cs typeface="+mn-cs"/>
                <a:sym typeface="Avenir Light"/>
              </a:defRPr>
            </a:lvl1pPr>
          </a:lstStyle>
          <a:p>
            <a:pPr/>
            <a:r>
              <a:t>“Type a quote here.” </a:t>
            </a:r>
          </a:p>
        </p:txBody>
      </p:sp>
      <p:sp>
        <p:nvSpPr>
          <p:cNvPr id="108"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Quote Photo">
    <p:bg>
      <p:bgPr>
        <a:solidFill>
          <a:srgbClr val="000000"/>
        </a:solidFill>
      </p:bgPr>
    </p:bg>
    <p:spTree>
      <p:nvGrpSpPr>
        <p:cNvPr id="1" name=""/>
        <p:cNvGrpSpPr/>
        <p:nvPr/>
      </p:nvGrpSpPr>
      <p:grpSpPr>
        <a:xfrm>
          <a:off x="0" y="0"/>
          <a:ext cx="0" cy="0"/>
          <a:chOff x="0" y="0"/>
          <a:chExt cx="0" cy="0"/>
        </a:xfrm>
      </p:grpSpPr>
      <p:sp>
        <p:nvSpPr>
          <p:cNvPr id="115" name="–Johnny Appleseed"/>
          <p:cNvSpPr txBox="1"/>
          <p:nvPr>
            <p:ph type="body" sz="quarter" idx="13"/>
          </p:nvPr>
        </p:nvSpPr>
        <p:spPr>
          <a:xfrm>
            <a:off x="4833937" y="4161234"/>
            <a:ext cx="14716126" cy="736601"/>
          </a:xfrm>
          <a:prstGeom prst="rect">
            <a:avLst/>
          </a:prstGeom>
        </p:spPr>
        <p:txBody>
          <a:bodyPr lIns="71437" tIns="71437" rIns="71437" bIns="71437" anchor="t">
            <a:spAutoFit/>
          </a:bodyPr>
          <a:lstStyle>
            <a:lvl1pPr marL="0" indent="0" algn="ctr" defTabSz="821531">
              <a:spcBef>
                <a:spcPts val="0"/>
              </a:spcBef>
              <a:buSzTx/>
              <a:buNone/>
              <a:defRPr cap="all" spc="512" sz="3200">
                <a:solidFill>
                  <a:schemeClr val="accent2">
                    <a:satOff val="44164"/>
                    <a:lumOff val="14231"/>
                  </a:schemeClr>
                </a:solidFill>
                <a:latin typeface="+mn-lt"/>
                <a:ea typeface="+mn-ea"/>
                <a:cs typeface="+mn-cs"/>
                <a:sym typeface="Avenir Light"/>
              </a:defRPr>
            </a:lvl1pPr>
          </a:lstStyle>
          <a:p>
            <a:pPr/>
            <a:r>
              <a:t>–Johnny Appleseed</a:t>
            </a:r>
          </a:p>
        </p:txBody>
      </p:sp>
      <p:sp>
        <p:nvSpPr>
          <p:cNvPr id="116" name="“Type a quote here.”"/>
          <p:cNvSpPr txBox="1"/>
          <p:nvPr>
            <p:ph type="body" sz="quarter" idx="14"/>
          </p:nvPr>
        </p:nvSpPr>
        <p:spPr>
          <a:xfrm>
            <a:off x="4833937" y="1893093"/>
            <a:ext cx="14716126" cy="1017986"/>
          </a:xfrm>
          <a:prstGeom prst="rect">
            <a:avLst/>
          </a:prstGeom>
        </p:spPr>
        <p:txBody>
          <a:bodyPr lIns="71437" tIns="71437" rIns="71437" bIns="71437">
            <a:spAutoFit/>
          </a:bodyPr>
          <a:lstStyle>
            <a:lvl1pPr marL="0" indent="0" algn="ctr" defTabSz="821531">
              <a:spcBef>
                <a:spcPts val="0"/>
              </a:spcBef>
              <a:buSzTx/>
              <a:buNone/>
              <a:defRPr sz="5000">
                <a:solidFill>
                  <a:srgbClr val="FFFFFF"/>
                </a:solidFill>
                <a:latin typeface="+mn-lt"/>
                <a:ea typeface="+mn-ea"/>
                <a:cs typeface="+mn-cs"/>
                <a:sym typeface="Avenir Light"/>
              </a:defRPr>
            </a:lvl1pPr>
          </a:lstStyle>
          <a:p>
            <a:pPr/>
            <a:r>
              <a:t>“Type a quote here.” </a:t>
            </a:r>
          </a:p>
        </p:txBody>
      </p:sp>
      <p:sp>
        <p:nvSpPr>
          <p:cNvPr id="117" name="Image"/>
          <p:cNvSpPr/>
          <p:nvPr>
            <p:ph type="pic" idx="15"/>
          </p:nvPr>
        </p:nvSpPr>
        <p:spPr>
          <a:xfrm>
            <a:off x="3021210" y="5080992"/>
            <a:ext cx="18288001" cy="8626079"/>
          </a:xfrm>
          <a:prstGeom prst="rect">
            <a:avLst/>
          </a:prstGeom>
        </p:spPr>
        <p:txBody>
          <a:bodyPr lIns="91439" tIns="45719" rIns="91439" bIns="45719" anchor="t">
            <a:noAutofit/>
          </a:bodyPr>
          <a:lstStyle/>
          <a:p>
            <a:pPr/>
          </a:p>
        </p:txBody>
      </p:sp>
      <p:sp>
        <p:nvSpPr>
          <p:cNvPr id="118"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000000"/>
        </a:solidFill>
      </p:bgPr>
    </p:bg>
    <p:spTree>
      <p:nvGrpSpPr>
        <p:cNvPr id="1" name=""/>
        <p:cNvGrpSpPr/>
        <p:nvPr/>
      </p:nvGrpSpPr>
      <p:grpSpPr>
        <a:xfrm>
          <a:off x="0" y="0"/>
          <a:ext cx="0" cy="0"/>
          <a:chOff x="0" y="0"/>
          <a:chExt cx="0" cy="0"/>
        </a:xfrm>
      </p:grpSpPr>
      <p:sp>
        <p:nvSpPr>
          <p:cNvPr id="125" name="Image"/>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26"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000000"/>
        </a:solidFill>
      </p:bgPr>
    </p:bg>
    <p:spTree>
      <p:nvGrpSpPr>
        <p:cNvPr id="1" name=""/>
        <p:cNvGrpSpPr/>
        <p:nvPr/>
      </p:nvGrpSpPr>
      <p:grpSpPr>
        <a:xfrm>
          <a:off x="0" y="0"/>
          <a:ext cx="0" cy="0"/>
          <a:chOff x="0" y="0"/>
          <a:chExt cx="0" cy="0"/>
        </a:xfrm>
      </p:grpSpPr>
      <p:sp>
        <p:nvSpPr>
          <p:cNvPr id="133"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000000"/>
        </a:solidFill>
      </p:bgPr>
    </p:bg>
    <p:spTree>
      <p:nvGrpSpPr>
        <p:cNvPr id="1" name=""/>
        <p:cNvGrpSpPr/>
        <p:nvPr/>
      </p:nvGrpSpPr>
      <p:grpSpPr>
        <a:xfrm>
          <a:off x="0" y="0"/>
          <a:ext cx="0" cy="0"/>
          <a:chOff x="0" y="0"/>
          <a:chExt cx="0" cy="0"/>
        </a:xfrm>
      </p:grpSpPr>
      <p:sp>
        <p:nvSpPr>
          <p:cNvPr id="140" name="Image"/>
          <p:cNvSpPr/>
          <p:nvPr>
            <p:ph type="pic" idx="13"/>
          </p:nvPr>
        </p:nvSpPr>
        <p:spPr>
          <a:xfrm>
            <a:off x="3048000" y="0"/>
            <a:ext cx="18288000" cy="13716000"/>
          </a:xfrm>
          <a:prstGeom prst="rect">
            <a:avLst/>
          </a:prstGeom>
        </p:spPr>
        <p:txBody>
          <a:bodyPr lIns="91439" tIns="45719" rIns="91439" bIns="45719" anchor="t">
            <a:noAutofit/>
          </a:bodyPr>
          <a:lstStyle/>
          <a:p>
            <a:pPr/>
          </a:p>
        </p:txBody>
      </p:sp>
      <p:sp>
        <p:nvSpPr>
          <p:cNvPr id="141" name="Title Text"/>
          <p:cNvSpPr txBox="1"/>
          <p:nvPr>
            <p:ph type="title"/>
          </p:nvPr>
        </p:nvSpPr>
        <p:spPr>
          <a:xfrm>
            <a:off x="3976687" y="1410890"/>
            <a:ext cx="16430626" cy="2053829"/>
          </a:xfrm>
          <a:prstGeom prst="rect">
            <a:avLst/>
          </a:prstGeom>
        </p:spPr>
        <p:txBody>
          <a:bodyPr lIns="71437" tIns="71437" rIns="71437" bIns="71437" anchor="t"/>
          <a:lstStyle>
            <a:lvl1pPr algn="l" defTabSz="821531">
              <a:defRPr cap="all" spc="1375" sz="8600">
                <a:solidFill>
                  <a:srgbClr val="FFFFFF"/>
                </a:solidFill>
                <a:latin typeface="+mn-lt"/>
                <a:ea typeface="+mn-ea"/>
                <a:cs typeface="+mn-cs"/>
                <a:sym typeface="Avenir Light"/>
              </a:defRPr>
            </a:lvl1pPr>
          </a:lstStyle>
          <a:p>
            <a:pPr/>
            <a:r>
              <a:t>Title Text</a:t>
            </a:r>
          </a:p>
        </p:txBody>
      </p:sp>
      <p:sp>
        <p:nvSpPr>
          <p:cNvPr id="142" name="Body Level One…"/>
          <p:cNvSpPr txBox="1"/>
          <p:nvPr>
            <p:ph type="body" sz="quarter" idx="1"/>
          </p:nvPr>
        </p:nvSpPr>
        <p:spPr>
          <a:xfrm>
            <a:off x="3976687" y="714375"/>
            <a:ext cx="16430626" cy="714375"/>
          </a:xfrm>
          <a:prstGeom prst="rect">
            <a:avLst/>
          </a:prstGeom>
        </p:spPr>
        <p:txBody>
          <a:bodyPr lIns="71437" tIns="71437" rIns="71437" bIns="71437"/>
          <a:lstStyle>
            <a:lvl1pPr marL="0" indent="0" defTabSz="821531">
              <a:spcBef>
                <a:spcPts val="0"/>
              </a:spcBef>
              <a:buSzTx/>
              <a:buNone/>
              <a:defRPr cap="all" spc="512" sz="3200">
                <a:solidFill>
                  <a:srgbClr val="FFFFFF"/>
                </a:solidFill>
                <a:latin typeface="Avenir Book"/>
                <a:ea typeface="Avenir Book"/>
                <a:cs typeface="Avenir Book"/>
                <a:sym typeface="Avenir Book"/>
              </a:defRPr>
            </a:lvl1pPr>
            <a:lvl2pPr marL="0" indent="228600" defTabSz="821531">
              <a:spcBef>
                <a:spcPts val="0"/>
              </a:spcBef>
              <a:buSzTx/>
              <a:buNone/>
              <a:defRPr cap="all" spc="512" sz="3200">
                <a:solidFill>
                  <a:srgbClr val="FFFFFF"/>
                </a:solidFill>
                <a:latin typeface="Avenir Book"/>
                <a:ea typeface="Avenir Book"/>
                <a:cs typeface="Avenir Book"/>
                <a:sym typeface="Avenir Book"/>
              </a:defRPr>
            </a:lvl2pPr>
            <a:lvl3pPr marL="0" indent="457200" defTabSz="821531">
              <a:spcBef>
                <a:spcPts val="0"/>
              </a:spcBef>
              <a:buSzTx/>
              <a:buNone/>
              <a:defRPr cap="all" spc="512" sz="3200">
                <a:solidFill>
                  <a:srgbClr val="FFFFFF"/>
                </a:solidFill>
                <a:latin typeface="Avenir Book"/>
                <a:ea typeface="Avenir Book"/>
                <a:cs typeface="Avenir Book"/>
                <a:sym typeface="Avenir Book"/>
              </a:defRPr>
            </a:lvl3pPr>
            <a:lvl4pPr marL="0" indent="685800" defTabSz="821531">
              <a:spcBef>
                <a:spcPts val="0"/>
              </a:spcBef>
              <a:buSzTx/>
              <a:buNone/>
              <a:defRPr cap="all" spc="512" sz="3200">
                <a:solidFill>
                  <a:srgbClr val="FFFFFF"/>
                </a:solidFill>
                <a:latin typeface="Avenir Book"/>
                <a:ea typeface="Avenir Book"/>
                <a:cs typeface="Avenir Book"/>
                <a:sym typeface="Avenir Book"/>
              </a:defRPr>
            </a:lvl4pPr>
            <a:lvl5pPr marL="0" indent="914400" defTabSz="821531">
              <a:spcBef>
                <a:spcPts val="0"/>
              </a:spcBef>
              <a:buSzTx/>
              <a:buNone/>
              <a:defRPr cap="all" spc="512" sz="3200">
                <a:solidFill>
                  <a:srgbClr val="FFFFFF"/>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43"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Main">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000000"/>
        </a:solidFill>
      </p:bgPr>
    </p:bg>
    <p:spTree>
      <p:nvGrpSpPr>
        <p:cNvPr id="1" name=""/>
        <p:cNvGrpSpPr/>
        <p:nvPr/>
      </p:nvGrpSpPr>
      <p:grpSpPr>
        <a:xfrm>
          <a:off x="0" y="0"/>
          <a:ext cx="0" cy="0"/>
          <a:chOff x="0" y="0"/>
          <a:chExt cx="0" cy="0"/>
        </a:xfrm>
      </p:grpSpPr>
      <p:sp>
        <p:nvSpPr>
          <p:cNvPr id="23" name="Title Text"/>
          <p:cNvSpPr txBox="1"/>
          <p:nvPr>
            <p:ph type="title"/>
          </p:nvPr>
        </p:nvSpPr>
        <p:spPr>
          <a:xfrm>
            <a:off x="3976687" y="1410890"/>
            <a:ext cx="16430626" cy="2053829"/>
          </a:xfrm>
          <a:prstGeom prst="rect">
            <a:avLst/>
          </a:prstGeom>
        </p:spPr>
        <p:txBody>
          <a:bodyPr lIns="71437" tIns="71437" rIns="71437" bIns="71437" anchor="t"/>
          <a:lstStyle>
            <a:lvl1pPr algn="l" defTabSz="821531">
              <a:defRPr cap="all" spc="1375" sz="8600">
                <a:solidFill>
                  <a:srgbClr val="FFFFFF"/>
                </a:solidFill>
                <a:latin typeface="+mn-lt"/>
                <a:ea typeface="+mn-ea"/>
                <a:cs typeface="+mn-cs"/>
                <a:sym typeface="Avenir Light"/>
              </a:defRPr>
            </a:lvl1pPr>
          </a:lstStyle>
          <a:p>
            <a:pPr/>
            <a:r>
              <a:t>Title Text</a:t>
            </a:r>
          </a:p>
        </p:txBody>
      </p:sp>
      <p:sp>
        <p:nvSpPr>
          <p:cNvPr id="24" name="Body Level One…"/>
          <p:cNvSpPr txBox="1"/>
          <p:nvPr>
            <p:ph type="body" sz="quarter" idx="1"/>
          </p:nvPr>
        </p:nvSpPr>
        <p:spPr>
          <a:xfrm>
            <a:off x="3976687" y="714375"/>
            <a:ext cx="16430626" cy="714375"/>
          </a:xfrm>
          <a:prstGeom prst="rect">
            <a:avLst/>
          </a:prstGeom>
        </p:spPr>
        <p:txBody>
          <a:bodyPr lIns="71437" tIns="71437" rIns="71437" bIns="71437"/>
          <a:lstStyle>
            <a:lvl1pPr marL="0" indent="0" defTabSz="821531">
              <a:spcBef>
                <a:spcPts val="0"/>
              </a:spcBef>
              <a:buSzTx/>
              <a:buNone/>
              <a:defRPr cap="all" spc="512" sz="3200">
                <a:solidFill>
                  <a:srgbClr val="FFFFFF"/>
                </a:solidFill>
                <a:latin typeface="Avenir Book"/>
                <a:ea typeface="Avenir Book"/>
                <a:cs typeface="Avenir Book"/>
                <a:sym typeface="Avenir Book"/>
              </a:defRPr>
            </a:lvl1pPr>
            <a:lvl2pPr marL="0" indent="228600" defTabSz="821531">
              <a:spcBef>
                <a:spcPts val="0"/>
              </a:spcBef>
              <a:buSzTx/>
              <a:buNone/>
              <a:defRPr cap="all" spc="512" sz="3200">
                <a:solidFill>
                  <a:srgbClr val="FFFFFF"/>
                </a:solidFill>
                <a:latin typeface="Avenir Book"/>
                <a:ea typeface="Avenir Book"/>
                <a:cs typeface="Avenir Book"/>
                <a:sym typeface="Avenir Book"/>
              </a:defRPr>
            </a:lvl2pPr>
            <a:lvl3pPr marL="0" indent="457200" defTabSz="821531">
              <a:spcBef>
                <a:spcPts val="0"/>
              </a:spcBef>
              <a:buSzTx/>
              <a:buNone/>
              <a:defRPr cap="all" spc="512" sz="3200">
                <a:solidFill>
                  <a:srgbClr val="FFFFFF"/>
                </a:solidFill>
                <a:latin typeface="Avenir Book"/>
                <a:ea typeface="Avenir Book"/>
                <a:cs typeface="Avenir Book"/>
                <a:sym typeface="Avenir Book"/>
              </a:defRPr>
            </a:lvl3pPr>
            <a:lvl4pPr marL="0" indent="685800" defTabSz="821531">
              <a:spcBef>
                <a:spcPts val="0"/>
              </a:spcBef>
              <a:buSzTx/>
              <a:buNone/>
              <a:defRPr cap="all" spc="512" sz="3200">
                <a:solidFill>
                  <a:srgbClr val="FFFFFF"/>
                </a:solidFill>
                <a:latin typeface="Avenir Book"/>
                <a:ea typeface="Avenir Book"/>
                <a:cs typeface="Avenir Book"/>
                <a:sym typeface="Avenir Book"/>
              </a:defRPr>
            </a:lvl4pPr>
            <a:lvl5pPr marL="0" indent="914400" defTabSz="821531">
              <a:spcBef>
                <a:spcPts val="0"/>
              </a:spcBef>
              <a:buSzTx/>
              <a:buNone/>
              <a:defRPr cap="all" spc="512" sz="3200">
                <a:solidFill>
                  <a:srgbClr val="FFFFFF"/>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pic>
        <p:nvPicPr>
          <p:cNvPr id="25" name="What-if-poster-small.jpg" descr="What-if-poster-small.jpg"/>
          <p:cNvPicPr>
            <a:picLocks noChangeAspect="1"/>
          </p:cNvPicPr>
          <p:nvPr/>
        </p:nvPicPr>
        <p:blipFill>
          <a:blip r:embed="rId2">
            <a:alphaModFix amt="35342"/>
            <a:extLst/>
          </a:blip>
          <a:srcRect l="0" t="17639" r="0" b="17639"/>
          <a:stretch>
            <a:fillRect/>
          </a:stretch>
        </p:blipFill>
        <p:spPr>
          <a:xfrm>
            <a:off x="-1" y="-262764"/>
            <a:ext cx="24384048" cy="24384048"/>
          </a:xfrm>
          <a:prstGeom prst="rect">
            <a:avLst/>
          </a:prstGeom>
          <a:ln w="12700">
            <a:miter lim="400000"/>
          </a:ln>
        </p:spPr>
      </p:pic>
      <p:sp>
        <p:nvSpPr>
          <p:cNvPr id="26"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Alt">
    <p:bg>
      <p:bgPr>
        <a:solidFill>
          <a:srgbClr val="000000"/>
        </a:solidFill>
      </p:bgPr>
    </p:bg>
    <p:spTree>
      <p:nvGrpSpPr>
        <p:cNvPr id="1" name=""/>
        <p:cNvGrpSpPr/>
        <p:nvPr/>
      </p:nvGrpSpPr>
      <p:grpSpPr>
        <a:xfrm>
          <a:off x="0" y="0"/>
          <a:ext cx="0" cy="0"/>
          <a:chOff x="0" y="0"/>
          <a:chExt cx="0" cy="0"/>
        </a:xfrm>
      </p:grpSpPr>
      <p:sp>
        <p:nvSpPr>
          <p:cNvPr id="33" name="Image"/>
          <p:cNvSpPr/>
          <p:nvPr>
            <p:ph type="pic" idx="13"/>
          </p:nvPr>
        </p:nvSpPr>
        <p:spPr>
          <a:xfrm>
            <a:off x="3048000" y="3821906"/>
            <a:ext cx="18288000" cy="9894094"/>
          </a:xfrm>
          <a:prstGeom prst="rect">
            <a:avLst/>
          </a:prstGeom>
        </p:spPr>
        <p:txBody>
          <a:bodyPr lIns="91439" tIns="45719" rIns="91439" bIns="45719" anchor="t">
            <a:noAutofit/>
          </a:bodyPr>
          <a:lstStyle/>
          <a:p>
            <a:pPr/>
          </a:p>
        </p:txBody>
      </p:sp>
      <p:sp>
        <p:nvSpPr>
          <p:cNvPr id="34" name="Title Text"/>
          <p:cNvSpPr txBox="1"/>
          <p:nvPr>
            <p:ph type="title"/>
          </p:nvPr>
        </p:nvSpPr>
        <p:spPr>
          <a:xfrm>
            <a:off x="3976687" y="1410890"/>
            <a:ext cx="16430626" cy="2053829"/>
          </a:xfrm>
          <a:prstGeom prst="rect">
            <a:avLst/>
          </a:prstGeom>
        </p:spPr>
        <p:txBody>
          <a:bodyPr lIns="71437" tIns="71437" rIns="71437" bIns="71437" anchor="t"/>
          <a:lstStyle>
            <a:lvl1pPr algn="l" defTabSz="821531">
              <a:defRPr cap="all" spc="1375" sz="8600">
                <a:solidFill>
                  <a:srgbClr val="FFFFFF"/>
                </a:solidFill>
                <a:latin typeface="+mn-lt"/>
                <a:ea typeface="+mn-ea"/>
                <a:cs typeface="+mn-cs"/>
                <a:sym typeface="Avenir Light"/>
              </a:defRPr>
            </a:lvl1pPr>
          </a:lstStyle>
          <a:p>
            <a:pPr/>
            <a:r>
              <a:t>Title Text</a:t>
            </a:r>
          </a:p>
        </p:txBody>
      </p:sp>
      <p:sp>
        <p:nvSpPr>
          <p:cNvPr id="35" name="Body Level One…"/>
          <p:cNvSpPr txBox="1"/>
          <p:nvPr>
            <p:ph type="body" sz="quarter" idx="1"/>
          </p:nvPr>
        </p:nvSpPr>
        <p:spPr>
          <a:xfrm>
            <a:off x="3976687" y="714375"/>
            <a:ext cx="16430626" cy="714375"/>
          </a:xfrm>
          <a:prstGeom prst="rect">
            <a:avLst/>
          </a:prstGeom>
        </p:spPr>
        <p:txBody>
          <a:bodyPr lIns="71437" tIns="71437" rIns="71437" bIns="71437"/>
          <a:lstStyle>
            <a:lvl1pPr marL="0" indent="0" defTabSz="821531">
              <a:spcBef>
                <a:spcPts val="0"/>
              </a:spcBef>
              <a:buSzTx/>
              <a:buNone/>
              <a:defRPr cap="all" spc="512" sz="3200">
                <a:solidFill>
                  <a:srgbClr val="FFFFFF"/>
                </a:solidFill>
                <a:latin typeface="Avenir Book"/>
                <a:ea typeface="Avenir Book"/>
                <a:cs typeface="Avenir Book"/>
                <a:sym typeface="Avenir Book"/>
              </a:defRPr>
            </a:lvl1pPr>
            <a:lvl2pPr marL="0" indent="228600" defTabSz="821531">
              <a:spcBef>
                <a:spcPts val="0"/>
              </a:spcBef>
              <a:buSzTx/>
              <a:buNone/>
              <a:defRPr cap="all" spc="512" sz="3200">
                <a:solidFill>
                  <a:srgbClr val="FFFFFF"/>
                </a:solidFill>
                <a:latin typeface="Avenir Book"/>
                <a:ea typeface="Avenir Book"/>
                <a:cs typeface="Avenir Book"/>
                <a:sym typeface="Avenir Book"/>
              </a:defRPr>
            </a:lvl2pPr>
            <a:lvl3pPr marL="0" indent="457200" defTabSz="821531">
              <a:spcBef>
                <a:spcPts val="0"/>
              </a:spcBef>
              <a:buSzTx/>
              <a:buNone/>
              <a:defRPr cap="all" spc="512" sz="3200">
                <a:solidFill>
                  <a:srgbClr val="FFFFFF"/>
                </a:solidFill>
                <a:latin typeface="Avenir Book"/>
                <a:ea typeface="Avenir Book"/>
                <a:cs typeface="Avenir Book"/>
                <a:sym typeface="Avenir Book"/>
              </a:defRPr>
            </a:lvl3pPr>
            <a:lvl4pPr marL="0" indent="685800" defTabSz="821531">
              <a:spcBef>
                <a:spcPts val="0"/>
              </a:spcBef>
              <a:buSzTx/>
              <a:buNone/>
              <a:defRPr cap="all" spc="512" sz="3200">
                <a:solidFill>
                  <a:srgbClr val="FFFFFF"/>
                </a:solidFill>
                <a:latin typeface="Avenir Book"/>
                <a:ea typeface="Avenir Book"/>
                <a:cs typeface="Avenir Book"/>
                <a:sym typeface="Avenir Book"/>
              </a:defRPr>
            </a:lvl4pPr>
            <a:lvl5pPr marL="0" indent="914400" defTabSz="821531">
              <a:spcBef>
                <a:spcPts val="0"/>
              </a:spcBef>
              <a:buSzTx/>
              <a:buNone/>
              <a:defRPr cap="all" spc="512" sz="3200">
                <a:solidFill>
                  <a:srgbClr val="FFFFFF"/>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000000"/>
        </a:solidFill>
      </p:bgPr>
    </p:bg>
    <p:spTree>
      <p:nvGrpSpPr>
        <p:cNvPr id="1" name=""/>
        <p:cNvGrpSpPr/>
        <p:nvPr/>
      </p:nvGrpSpPr>
      <p:grpSpPr>
        <a:xfrm>
          <a:off x="0" y="0"/>
          <a:ext cx="0" cy="0"/>
          <a:chOff x="0" y="0"/>
          <a:chExt cx="0" cy="0"/>
        </a:xfrm>
      </p:grpSpPr>
      <p:sp>
        <p:nvSpPr>
          <p:cNvPr id="43" name="Title Text"/>
          <p:cNvSpPr txBox="1"/>
          <p:nvPr>
            <p:ph type="title"/>
          </p:nvPr>
        </p:nvSpPr>
        <p:spPr>
          <a:xfrm>
            <a:off x="3976687" y="5286375"/>
            <a:ext cx="16430626" cy="3125391"/>
          </a:xfrm>
          <a:prstGeom prst="rect">
            <a:avLst/>
          </a:prstGeom>
        </p:spPr>
        <p:txBody>
          <a:bodyPr lIns="71437" tIns="71437" rIns="71437" bIns="71437"/>
          <a:lstStyle>
            <a:lvl1pPr algn="l" defTabSz="821531">
              <a:defRPr cap="all" spc="1375" sz="8600">
                <a:solidFill>
                  <a:srgbClr val="FFFFFF"/>
                </a:solidFill>
                <a:latin typeface="+mn-lt"/>
                <a:ea typeface="+mn-ea"/>
                <a:cs typeface="+mn-cs"/>
                <a:sym typeface="Avenir Light"/>
              </a:defRPr>
            </a:lvl1pPr>
          </a:lstStyle>
          <a:p>
            <a:pPr/>
            <a:r>
              <a:t>Title Text</a:t>
            </a:r>
          </a:p>
        </p:txBody>
      </p:sp>
      <p:sp>
        <p:nvSpPr>
          <p:cNvPr id="44"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000000"/>
        </a:solidFill>
      </p:bgPr>
    </p:bg>
    <p:spTree>
      <p:nvGrpSpPr>
        <p:cNvPr id="1" name=""/>
        <p:cNvGrpSpPr/>
        <p:nvPr/>
      </p:nvGrpSpPr>
      <p:grpSpPr>
        <a:xfrm>
          <a:off x="0" y="0"/>
          <a:ext cx="0" cy="0"/>
          <a:chOff x="0" y="0"/>
          <a:chExt cx="0" cy="0"/>
        </a:xfrm>
      </p:grpSpPr>
      <p:sp>
        <p:nvSpPr>
          <p:cNvPr id="51" name="Image"/>
          <p:cNvSpPr/>
          <p:nvPr>
            <p:ph type="pic" sz="half" idx="13"/>
          </p:nvPr>
        </p:nvSpPr>
        <p:spPr>
          <a:xfrm>
            <a:off x="12183070" y="8929"/>
            <a:ext cx="9144001" cy="13716001"/>
          </a:xfrm>
          <a:prstGeom prst="rect">
            <a:avLst/>
          </a:prstGeom>
        </p:spPr>
        <p:txBody>
          <a:bodyPr lIns="91439" tIns="45719" rIns="91439" bIns="45719" anchor="t">
            <a:noAutofit/>
          </a:bodyPr>
          <a:lstStyle/>
          <a:p>
            <a:pPr/>
          </a:p>
        </p:txBody>
      </p:sp>
      <p:sp>
        <p:nvSpPr>
          <p:cNvPr id="52" name="Title Text"/>
          <p:cNvSpPr txBox="1"/>
          <p:nvPr>
            <p:ph type="title"/>
          </p:nvPr>
        </p:nvSpPr>
        <p:spPr>
          <a:xfrm>
            <a:off x="3815953" y="6054328"/>
            <a:ext cx="7608094" cy="4196954"/>
          </a:xfrm>
          <a:prstGeom prst="rect">
            <a:avLst/>
          </a:prstGeom>
        </p:spPr>
        <p:txBody>
          <a:bodyPr lIns="71437" tIns="71437" rIns="71437" bIns="71437" anchor="t"/>
          <a:lstStyle>
            <a:lvl1pPr algn="l" defTabSz="821531">
              <a:defRPr cap="all" spc="992" sz="6200">
                <a:solidFill>
                  <a:srgbClr val="FFFFFF"/>
                </a:solidFill>
                <a:latin typeface="+mn-lt"/>
                <a:ea typeface="+mn-ea"/>
                <a:cs typeface="+mn-cs"/>
                <a:sym typeface="Avenir Light"/>
              </a:defRPr>
            </a:lvl1pPr>
          </a:lstStyle>
          <a:p>
            <a:pPr/>
            <a:r>
              <a:t>Title Text</a:t>
            </a:r>
          </a:p>
        </p:txBody>
      </p:sp>
      <p:sp>
        <p:nvSpPr>
          <p:cNvPr id="53" name="Body Level One…"/>
          <p:cNvSpPr txBox="1"/>
          <p:nvPr>
            <p:ph type="body" sz="quarter" idx="1"/>
          </p:nvPr>
        </p:nvSpPr>
        <p:spPr>
          <a:xfrm>
            <a:off x="3815953" y="4822031"/>
            <a:ext cx="7608094" cy="1250157"/>
          </a:xfrm>
          <a:prstGeom prst="rect">
            <a:avLst/>
          </a:prstGeom>
        </p:spPr>
        <p:txBody>
          <a:bodyPr lIns="71437" tIns="71437" rIns="71437" bIns="71437"/>
          <a:lstStyle>
            <a:lvl1pPr marL="0" indent="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1pPr>
            <a:lvl2pPr marL="0" indent="2286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2pPr>
            <a:lvl3pPr marL="0" indent="4572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3pPr>
            <a:lvl4pPr marL="0" indent="6858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4pPr>
            <a:lvl5pPr marL="0" indent="914400" defTabSz="821531">
              <a:spcBef>
                <a:spcPts val="0"/>
              </a:spcBef>
              <a:buSzTx/>
              <a:buNone/>
              <a:defRPr cap="all" spc="512" sz="32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 Top">
    <p:bg>
      <p:bgPr>
        <a:solidFill>
          <a:srgbClr val="000000"/>
        </a:solidFill>
      </p:bgPr>
    </p:bg>
    <p:spTree>
      <p:nvGrpSpPr>
        <p:cNvPr id="1" name=""/>
        <p:cNvGrpSpPr/>
        <p:nvPr/>
      </p:nvGrpSpPr>
      <p:grpSpPr>
        <a:xfrm>
          <a:off x="0" y="0"/>
          <a:ext cx="0" cy="0"/>
          <a:chOff x="0" y="0"/>
          <a:chExt cx="0" cy="0"/>
        </a:xfrm>
      </p:grpSpPr>
      <p:sp>
        <p:nvSpPr>
          <p:cNvPr id="61" name="Title Text"/>
          <p:cNvSpPr txBox="1"/>
          <p:nvPr>
            <p:ph type="title"/>
          </p:nvPr>
        </p:nvSpPr>
        <p:spPr>
          <a:xfrm>
            <a:off x="3976687" y="857250"/>
            <a:ext cx="16430626" cy="2000250"/>
          </a:xfrm>
          <a:prstGeom prst="rect">
            <a:avLst/>
          </a:prstGeom>
        </p:spPr>
        <p:txBody>
          <a:bodyPr lIns="71437" tIns="71437" rIns="71437" bIns="71437" anchor="t"/>
          <a:lstStyle>
            <a:lvl1pPr algn="l" defTabSz="821531">
              <a:defRPr cap="all" spc="992" sz="6200">
                <a:solidFill>
                  <a:srgbClr val="FFFFFF"/>
                </a:solidFill>
                <a:latin typeface="+mn-lt"/>
                <a:ea typeface="+mn-ea"/>
                <a:cs typeface="+mn-cs"/>
                <a:sym typeface="Avenir Light"/>
              </a:defRPr>
            </a:lvl1pPr>
          </a:lstStyle>
          <a:p>
            <a:pPr/>
            <a:r>
              <a:t>Title Text</a:t>
            </a:r>
          </a:p>
        </p:txBody>
      </p:sp>
      <p:sp>
        <p:nvSpPr>
          <p:cNvPr id="62"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solidFill>
          <a:srgbClr val="000000"/>
        </a:solidFill>
      </p:bgPr>
    </p:bg>
    <p:spTree>
      <p:nvGrpSpPr>
        <p:cNvPr id="1" name=""/>
        <p:cNvGrpSpPr/>
        <p:nvPr/>
      </p:nvGrpSpPr>
      <p:grpSpPr>
        <a:xfrm>
          <a:off x="0" y="0"/>
          <a:ext cx="0" cy="0"/>
          <a:chOff x="0" y="0"/>
          <a:chExt cx="0" cy="0"/>
        </a:xfrm>
      </p:grpSpPr>
      <p:sp>
        <p:nvSpPr>
          <p:cNvPr id="69" name="Title Text"/>
          <p:cNvSpPr txBox="1"/>
          <p:nvPr>
            <p:ph type="title"/>
          </p:nvPr>
        </p:nvSpPr>
        <p:spPr>
          <a:xfrm>
            <a:off x="3976687" y="857250"/>
            <a:ext cx="16430626" cy="2000250"/>
          </a:xfrm>
          <a:prstGeom prst="rect">
            <a:avLst/>
          </a:prstGeom>
        </p:spPr>
        <p:txBody>
          <a:bodyPr lIns="71437" tIns="71437" rIns="71437" bIns="71437" anchor="t"/>
          <a:lstStyle>
            <a:lvl1pPr algn="l" defTabSz="821531">
              <a:defRPr cap="all" spc="992" sz="6200">
                <a:solidFill>
                  <a:srgbClr val="FFFFFF"/>
                </a:solidFill>
                <a:latin typeface="+mn-lt"/>
                <a:ea typeface="+mn-ea"/>
                <a:cs typeface="+mn-cs"/>
                <a:sym typeface="Avenir Light"/>
              </a:defRPr>
            </a:lvl1pPr>
          </a:lstStyle>
          <a:p>
            <a:pPr/>
            <a:r>
              <a:t>Title Text</a:t>
            </a:r>
          </a:p>
        </p:txBody>
      </p:sp>
      <p:sp>
        <p:nvSpPr>
          <p:cNvPr id="70" name="Body Level One…"/>
          <p:cNvSpPr txBox="1"/>
          <p:nvPr>
            <p:ph type="body" idx="1"/>
          </p:nvPr>
        </p:nvSpPr>
        <p:spPr>
          <a:xfrm>
            <a:off x="3976687" y="2839640"/>
            <a:ext cx="16430626" cy="9447610"/>
          </a:xfrm>
          <a:prstGeom prst="rect">
            <a:avLst/>
          </a:prstGeom>
        </p:spPr>
        <p:txBody>
          <a:bodyPr lIns="71437" tIns="71437" rIns="71437" bIns="71437"/>
          <a:lstStyle>
            <a:lvl1pPr marL="652638" indent="-652638" defTabSz="821531">
              <a:buClr>
                <a:srgbClr val="646464"/>
              </a:buClr>
              <a:buSzPct val="90000"/>
              <a:defRPr sz="5000">
                <a:solidFill>
                  <a:srgbClr val="FFFFFF"/>
                </a:solidFill>
                <a:latin typeface="+mn-lt"/>
                <a:ea typeface="+mn-ea"/>
                <a:cs typeface="+mn-cs"/>
                <a:sym typeface="Avenir Light"/>
              </a:defRPr>
            </a:lvl1pPr>
            <a:lvl2pPr marL="1122538" indent="-652638" defTabSz="821531">
              <a:buClr>
                <a:srgbClr val="646464"/>
              </a:buClr>
              <a:buSzPct val="90000"/>
              <a:defRPr sz="5000">
                <a:solidFill>
                  <a:srgbClr val="FFFFFF"/>
                </a:solidFill>
                <a:latin typeface="+mn-lt"/>
                <a:ea typeface="+mn-ea"/>
                <a:cs typeface="+mn-cs"/>
                <a:sym typeface="Avenir Light"/>
              </a:defRPr>
            </a:lvl2pPr>
            <a:lvl3pPr marL="1592438" indent="-652638" defTabSz="821531">
              <a:buClr>
                <a:srgbClr val="646464"/>
              </a:buClr>
              <a:buSzPct val="90000"/>
              <a:defRPr sz="5000">
                <a:solidFill>
                  <a:srgbClr val="FFFFFF"/>
                </a:solidFill>
                <a:latin typeface="+mn-lt"/>
                <a:ea typeface="+mn-ea"/>
                <a:cs typeface="+mn-cs"/>
                <a:sym typeface="Avenir Light"/>
              </a:defRPr>
            </a:lvl3pPr>
            <a:lvl4pPr marL="2062338" indent="-652638" defTabSz="821531">
              <a:buClr>
                <a:srgbClr val="646464"/>
              </a:buClr>
              <a:buSzPct val="90000"/>
              <a:defRPr sz="5000">
                <a:solidFill>
                  <a:srgbClr val="FFFFFF"/>
                </a:solidFill>
                <a:latin typeface="+mn-lt"/>
                <a:ea typeface="+mn-ea"/>
                <a:cs typeface="+mn-cs"/>
                <a:sym typeface="Avenir Light"/>
              </a:defRPr>
            </a:lvl4pPr>
            <a:lvl5pPr marL="2532238" indent="-652638" defTabSz="821531">
              <a:buClr>
                <a:srgbClr val="646464"/>
              </a:buClr>
              <a:buSzPct val="90000"/>
              <a:defRPr sz="5000">
                <a:solidFill>
                  <a:srgbClr val="FFFFFF"/>
                </a:solidFill>
                <a:latin typeface="+mn-lt"/>
                <a:ea typeface="+mn-ea"/>
                <a:cs typeface="+mn-cs"/>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bg>
      <p:bgPr>
        <a:solidFill>
          <a:srgbClr val="000000"/>
        </a:solidFill>
      </p:bgPr>
    </p:bg>
    <p:spTree>
      <p:nvGrpSpPr>
        <p:cNvPr id="1" name=""/>
        <p:cNvGrpSpPr/>
        <p:nvPr/>
      </p:nvGrpSpPr>
      <p:grpSpPr>
        <a:xfrm>
          <a:off x="0" y="0"/>
          <a:ext cx="0" cy="0"/>
          <a:chOff x="0" y="0"/>
          <a:chExt cx="0" cy="0"/>
        </a:xfrm>
      </p:grpSpPr>
      <p:sp>
        <p:nvSpPr>
          <p:cNvPr id="78" name="Image"/>
          <p:cNvSpPr/>
          <p:nvPr>
            <p:ph type="pic" sz="half" idx="13"/>
          </p:nvPr>
        </p:nvSpPr>
        <p:spPr>
          <a:xfrm>
            <a:off x="12192000" y="0"/>
            <a:ext cx="9144000" cy="13716000"/>
          </a:xfrm>
          <a:prstGeom prst="rect">
            <a:avLst/>
          </a:prstGeom>
        </p:spPr>
        <p:txBody>
          <a:bodyPr lIns="91439" tIns="45719" rIns="91439" bIns="45719" anchor="t">
            <a:noAutofit/>
          </a:bodyPr>
          <a:lstStyle/>
          <a:p>
            <a:pPr/>
          </a:p>
        </p:txBody>
      </p:sp>
      <p:sp>
        <p:nvSpPr>
          <p:cNvPr id="79" name="Title Text"/>
          <p:cNvSpPr txBox="1"/>
          <p:nvPr>
            <p:ph type="title"/>
          </p:nvPr>
        </p:nvSpPr>
        <p:spPr>
          <a:xfrm>
            <a:off x="3976687" y="857250"/>
            <a:ext cx="7143751" cy="2607469"/>
          </a:xfrm>
          <a:prstGeom prst="rect">
            <a:avLst/>
          </a:prstGeom>
        </p:spPr>
        <p:txBody>
          <a:bodyPr lIns="71437" tIns="71437" rIns="71437" bIns="71437" anchor="t"/>
          <a:lstStyle>
            <a:lvl1pPr algn="l" defTabSz="821531">
              <a:defRPr cap="all" spc="992" sz="6200">
                <a:solidFill>
                  <a:srgbClr val="FFFFFF"/>
                </a:solidFill>
                <a:latin typeface="+mn-lt"/>
                <a:ea typeface="+mn-ea"/>
                <a:cs typeface="+mn-cs"/>
                <a:sym typeface="Avenir Light"/>
              </a:defRPr>
            </a:lvl1pPr>
          </a:lstStyle>
          <a:p>
            <a:pPr/>
            <a:r>
              <a:t>Title Text</a:t>
            </a:r>
          </a:p>
        </p:txBody>
      </p:sp>
      <p:sp>
        <p:nvSpPr>
          <p:cNvPr id="80" name="Body Level One…"/>
          <p:cNvSpPr txBox="1"/>
          <p:nvPr>
            <p:ph type="body" sz="quarter" idx="1"/>
          </p:nvPr>
        </p:nvSpPr>
        <p:spPr>
          <a:xfrm>
            <a:off x="3976687" y="3964781"/>
            <a:ext cx="7143751" cy="8518923"/>
          </a:xfrm>
          <a:prstGeom prst="rect">
            <a:avLst/>
          </a:prstGeom>
        </p:spPr>
        <p:txBody>
          <a:bodyPr lIns="71437" tIns="71437" rIns="71437" bIns="71437"/>
          <a:lstStyle>
            <a:lvl1pPr marL="551179" indent="-551179" defTabSz="821531">
              <a:spcBef>
                <a:spcPts val="4500"/>
              </a:spcBef>
              <a:buClr>
                <a:srgbClr val="646464"/>
              </a:buClr>
              <a:buSzPct val="90000"/>
              <a:defRPr sz="4200">
                <a:solidFill>
                  <a:srgbClr val="FFFFFF"/>
                </a:solidFill>
                <a:latin typeface="+mn-lt"/>
                <a:ea typeface="+mn-ea"/>
                <a:cs typeface="+mn-cs"/>
                <a:sym typeface="Avenir Light"/>
              </a:defRPr>
            </a:lvl1pPr>
            <a:lvl2pPr marL="944879" indent="-551179" defTabSz="821531">
              <a:spcBef>
                <a:spcPts val="4500"/>
              </a:spcBef>
              <a:buClr>
                <a:srgbClr val="646464"/>
              </a:buClr>
              <a:buSzPct val="90000"/>
              <a:defRPr sz="4200">
                <a:solidFill>
                  <a:srgbClr val="FFFFFF"/>
                </a:solidFill>
                <a:latin typeface="+mn-lt"/>
                <a:ea typeface="+mn-ea"/>
                <a:cs typeface="+mn-cs"/>
                <a:sym typeface="Avenir Light"/>
              </a:defRPr>
            </a:lvl2pPr>
            <a:lvl3pPr marL="1338579" indent="-551179" defTabSz="821531">
              <a:spcBef>
                <a:spcPts val="4500"/>
              </a:spcBef>
              <a:buClr>
                <a:srgbClr val="646464"/>
              </a:buClr>
              <a:buSzPct val="90000"/>
              <a:defRPr sz="4200">
                <a:solidFill>
                  <a:srgbClr val="FFFFFF"/>
                </a:solidFill>
                <a:latin typeface="+mn-lt"/>
                <a:ea typeface="+mn-ea"/>
                <a:cs typeface="+mn-cs"/>
                <a:sym typeface="Avenir Light"/>
              </a:defRPr>
            </a:lvl3pPr>
            <a:lvl4pPr marL="1732279" indent="-551179" defTabSz="821531">
              <a:spcBef>
                <a:spcPts val="4500"/>
              </a:spcBef>
              <a:buClr>
                <a:srgbClr val="646464"/>
              </a:buClr>
              <a:buSzPct val="90000"/>
              <a:defRPr sz="4200">
                <a:solidFill>
                  <a:srgbClr val="FFFFFF"/>
                </a:solidFill>
                <a:latin typeface="+mn-lt"/>
                <a:ea typeface="+mn-ea"/>
                <a:cs typeface="+mn-cs"/>
                <a:sym typeface="Avenir Light"/>
              </a:defRPr>
            </a:lvl4pPr>
            <a:lvl5pPr marL="2125979" indent="-551179" defTabSz="821531">
              <a:spcBef>
                <a:spcPts val="4500"/>
              </a:spcBef>
              <a:buClr>
                <a:srgbClr val="646464"/>
              </a:buClr>
              <a:buSzPct val="90000"/>
              <a:defRPr sz="4200">
                <a:solidFill>
                  <a:srgbClr val="FFFFFF"/>
                </a:solidFill>
                <a:latin typeface="+mn-lt"/>
                <a:ea typeface="+mn-ea"/>
                <a:cs typeface="+mn-cs"/>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81"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Bullets">
    <p:bg>
      <p:bgPr>
        <a:solidFill>
          <a:srgbClr val="000000"/>
        </a:solidFill>
      </p:bgPr>
    </p:bg>
    <p:spTree>
      <p:nvGrpSpPr>
        <p:cNvPr id="1" name=""/>
        <p:cNvGrpSpPr/>
        <p:nvPr/>
      </p:nvGrpSpPr>
      <p:grpSpPr>
        <a:xfrm>
          <a:off x="0" y="0"/>
          <a:ext cx="0" cy="0"/>
          <a:chOff x="0" y="0"/>
          <a:chExt cx="0" cy="0"/>
        </a:xfrm>
      </p:grpSpPr>
      <p:sp>
        <p:nvSpPr>
          <p:cNvPr id="88" name="Body Level One…"/>
          <p:cNvSpPr txBox="1"/>
          <p:nvPr>
            <p:ph type="body" idx="1"/>
          </p:nvPr>
        </p:nvSpPr>
        <p:spPr>
          <a:xfrm>
            <a:off x="3976687" y="2125265"/>
            <a:ext cx="16430626" cy="9447610"/>
          </a:xfrm>
          <a:prstGeom prst="rect">
            <a:avLst/>
          </a:prstGeom>
        </p:spPr>
        <p:txBody>
          <a:bodyPr lIns="71437" tIns="71437" rIns="71437" bIns="71437"/>
          <a:lstStyle>
            <a:lvl1pPr marL="652638" indent="-652638" defTabSz="821531">
              <a:buClr>
                <a:srgbClr val="646464"/>
              </a:buClr>
              <a:buSzPct val="90000"/>
              <a:defRPr sz="5000">
                <a:solidFill>
                  <a:srgbClr val="FFFFFF"/>
                </a:solidFill>
                <a:latin typeface="+mn-lt"/>
                <a:ea typeface="+mn-ea"/>
                <a:cs typeface="+mn-cs"/>
                <a:sym typeface="Avenir Light"/>
              </a:defRPr>
            </a:lvl1pPr>
            <a:lvl2pPr marL="1122538" indent="-652638" defTabSz="821531">
              <a:buClr>
                <a:srgbClr val="646464"/>
              </a:buClr>
              <a:buSzPct val="90000"/>
              <a:defRPr sz="5000">
                <a:solidFill>
                  <a:srgbClr val="FFFFFF"/>
                </a:solidFill>
                <a:latin typeface="+mn-lt"/>
                <a:ea typeface="+mn-ea"/>
                <a:cs typeface="+mn-cs"/>
                <a:sym typeface="Avenir Light"/>
              </a:defRPr>
            </a:lvl2pPr>
            <a:lvl3pPr marL="1592438" indent="-652638" defTabSz="821531">
              <a:buClr>
                <a:srgbClr val="646464"/>
              </a:buClr>
              <a:buSzPct val="90000"/>
              <a:defRPr sz="5000">
                <a:solidFill>
                  <a:srgbClr val="FFFFFF"/>
                </a:solidFill>
                <a:latin typeface="+mn-lt"/>
                <a:ea typeface="+mn-ea"/>
                <a:cs typeface="+mn-cs"/>
                <a:sym typeface="Avenir Light"/>
              </a:defRPr>
            </a:lvl3pPr>
            <a:lvl4pPr marL="2062338" indent="-652638" defTabSz="821531">
              <a:buClr>
                <a:srgbClr val="646464"/>
              </a:buClr>
              <a:buSzPct val="90000"/>
              <a:defRPr sz="5000">
                <a:solidFill>
                  <a:srgbClr val="FFFFFF"/>
                </a:solidFill>
                <a:latin typeface="+mn-lt"/>
                <a:ea typeface="+mn-ea"/>
                <a:cs typeface="+mn-cs"/>
                <a:sym typeface="Avenir Light"/>
              </a:defRPr>
            </a:lvl4pPr>
            <a:lvl5pPr marL="2532238" indent="-652638" defTabSz="821531">
              <a:buClr>
                <a:srgbClr val="646464"/>
              </a:buClr>
              <a:buSzPct val="90000"/>
              <a:defRPr sz="5000">
                <a:solidFill>
                  <a:srgbClr val="FFFFFF"/>
                </a:solidFill>
                <a:latin typeface="+mn-lt"/>
                <a:ea typeface="+mn-ea"/>
                <a:cs typeface="+mn-cs"/>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11935353" y="13019484"/>
            <a:ext cx="472568" cy="561976"/>
          </a:xfrm>
          <a:prstGeom prst="rect">
            <a:avLst/>
          </a:prstGeom>
        </p:spPr>
        <p:txBody>
          <a:bodyPr lIns="71437" tIns="71437" rIns="71437" bIns="71437"/>
          <a:lstStyle>
            <a:lvl1pPr defTabSz="821531">
              <a:defRPr>
                <a:solidFill>
                  <a:srgbClr val="FFFFFF"/>
                </a:solidFill>
                <a:latin typeface="+mn-lt"/>
                <a:ea typeface="+mn-ea"/>
                <a:cs typeface="+mn-cs"/>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7186"/>
        </a:solidFill>
      </p:bgPr>
    </p:bg>
    <p:spTree>
      <p:nvGrpSpPr>
        <p:cNvPr id="1" name=""/>
        <p:cNvGrpSpPr/>
        <p:nvPr/>
      </p:nvGrpSpPr>
      <p:grpSpPr>
        <a:xfrm>
          <a:off x="0" y="0"/>
          <a:ext cx="0" cy="0"/>
          <a:chOff x="0" y="0"/>
          <a:chExt cx="0" cy="0"/>
        </a:xfrm>
      </p:grpSpPr>
      <p:sp>
        <p:nvSpPr>
          <p:cNvPr id="2" name="Line"/>
          <p:cNvSpPr/>
          <p:nvPr/>
        </p:nvSpPr>
        <p:spPr>
          <a:xfrm>
            <a:off x="673892" y="736600"/>
            <a:ext cx="23036216" cy="0"/>
          </a:xfrm>
          <a:prstGeom prst="line">
            <a:avLst/>
          </a:prstGeom>
          <a:ln w="25400">
            <a:solidFill>
              <a:srgbClr val="FFFFFF"/>
            </a:solidFill>
            <a:miter lim="400000"/>
          </a:ln>
        </p:spPr>
        <p:txBody>
          <a:bodyPr lIns="0" tIns="0" rIns="0" bIns="0" anchor="ctr"/>
          <a:lstStyle/>
          <a:p>
            <a:pPr defTabSz="825500">
              <a:defRPr sz="3200">
                <a:latin typeface="Helvetica Neue Medium"/>
                <a:ea typeface="Helvetica Neue Medium"/>
                <a:cs typeface="Helvetica Neue Medium"/>
                <a:sym typeface="Helvetica Neue Medium"/>
              </a:defRPr>
            </a:pPr>
          </a:p>
        </p:txBody>
      </p:sp>
      <p:sp>
        <p:nvSpPr>
          <p:cNvPr id="3" name="Adventist Review Ministries"/>
          <p:cNvSpPr txBox="1"/>
          <p:nvPr/>
        </p:nvSpPr>
        <p:spPr>
          <a:xfrm>
            <a:off x="626665" y="908049"/>
            <a:ext cx="414560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2400">
                <a:latin typeface="Helvetica"/>
                <a:ea typeface="Helvetica"/>
                <a:cs typeface="Helvetica"/>
                <a:sym typeface="Helvetica"/>
              </a:defRPr>
            </a:lvl1pPr>
          </a:lstStyle>
          <a:p>
            <a:pPr/>
            <a:r>
              <a:t>Adventist Review Ministries</a:t>
            </a:r>
          </a:p>
        </p:txBody>
      </p:sp>
      <p:sp>
        <p:nvSpPr>
          <p:cNvPr id="4" name="Daniel Bruneau"/>
          <p:cNvSpPr txBox="1"/>
          <p:nvPr/>
        </p:nvSpPr>
        <p:spPr>
          <a:xfrm>
            <a:off x="21360111" y="908049"/>
            <a:ext cx="234999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825500">
              <a:defRPr b="1" sz="2400">
                <a:latin typeface="Helvetica"/>
                <a:ea typeface="Helvetica"/>
                <a:cs typeface="Helvetica"/>
                <a:sym typeface="Helvetica"/>
              </a:defRPr>
            </a:lvl1pPr>
          </a:lstStyle>
          <a:p>
            <a:pPr/>
            <a:r>
              <a:t>Daniel Bruneau</a:t>
            </a:r>
          </a:p>
        </p:txBody>
      </p:sp>
      <p:sp>
        <p:nvSpPr>
          <p:cNvPr id="5"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1pPr>
      <a:lvl2pPr marL="0" marR="0" indent="2286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2pPr>
      <a:lvl3pPr marL="0" marR="0" indent="4572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3pPr>
      <a:lvl4pPr marL="0" marR="0" indent="6858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4pPr>
      <a:lvl5pPr marL="0" marR="0" indent="9144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5pPr>
      <a:lvl6pPr marL="0" marR="0" indent="11430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6pPr>
      <a:lvl7pPr marL="0" marR="0" indent="13716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7pPr>
      <a:lvl8pPr marL="0" marR="0" indent="16002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8pPr>
      <a:lvl9pPr marL="0" marR="0" indent="1828800" algn="ctr" defTabSz="82550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48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vNow.com"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 Id="rId3" Type="http://schemas.openxmlformats.org/officeDocument/2006/relationships/hyperlink" Target="http://artvnow.com"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When Missionaries Leave"/>
          <p:cNvSpPr txBox="1"/>
          <p:nvPr/>
        </p:nvSpPr>
        <p:spPr>
          <a:xfrm>
            <a:off x="4353018" y="6056312"/>
            <a:ext cx="15677964" cy="1603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8400">
                <a:latin typeface="Avenir Heavy"/>
                <a:ea typeface="Avenir Heavy"/>
                <a:cs typeface="Avenir Heavy"/>
                <a:sym typeface="Avenir Heavy"/>
              </a:defRPr>
            </a:lvl1pPr>
          </a:lstStyle>
          <a:p>
            <a:pPr/>
            <a:r>
              <a:t>When Missionaries Leave</a:t>
            </a:r>
          </a:p>
        </p:txBody>
      </p:sp>
      <p:sp>
        <p:nvSpPr>
          <p:cNvPr id="160" name="Dee Casper…"/>
          <p:cNvSpPr txBox="1"/>
          <p:nvPr/>
        </p:nvSpPr>
        <p:spPr>
          <a:xfrm>
            <a:off x="6086189" y="7590613"/>
            <a:ext cx="12211622" cy="2225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000">
                <a:latin typeface="Avenir Heavy"/>
                <a:ea typeface="Avenir Heavy"/>
                <a:cs typeface="Avenir Heavy"/>
                <a:sym typeface="Avenir Heavy"/>
              </a:defRPr>
            </a:pPr>
            <a:r>
              <a:t>Dee Casper</a:t>
            </a:r>
          </a:p>
          <a:p>
            <a:pPr>
              <a:defRPr sz="6000">
                <a:latin typeface="Avenir Heavy"/>
                <a:ea typeface="Avenir Heavy"/>
                <a:cs typeface="Avenir Heavy"/>
                <a:sym typeface="Avenir Heavy"/>
              </a:defRPr>
            </a:pPr>
            <a:r>
              <a:rPr u="sng">
                <a:hlinkClick r:id="rId2" invalidUrl="" action="" tgtFrame="" tooltip="" history="1" highlightClick="0" endSnd="0"/>
              </a:rPr>
              <a:t>www.ARtvNow.com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He had been exalted above measure, and the reaction was tremendous. Forgetting God, Elijah fled on and on, until he found himself in a dreary waste, alone. Utterly wearied, he sat down to rest under a juniper tree. And sitting there, he requested for himself that he might die. &quot;It is enough; now, O Lord,&quot; he said, &quot;take away my life; for I am not better than my fathers.”…"/>
          <p:cNvSpPr txBox="1"/>
          <p:nvPr/>
        </p:nvSpPr>
        <p:spPr>
          <a:xfrm>
            <a:off x="636220" y="2125662"/>
            <a:ext cx="23111561" cy="9464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100">
                <a:uFill>
                  <a:solidFill>
                    <a:srgbClr val="000000"/>
                  </a:solidFill>
                </a:uFill>
                <a:latin typeface="Cambria"/>
                <a:ea typeface="Cambria"/>
                <a:cs typeface="Cambria"/>
                <a:sym typeface="Cambria"/>
              </a:defRPr>
            </a:pPr>
            <a:r>
              <a:rPr b="0">
                <a:latin typeface="Avenir Heavy"/>
                <a:ea typeface="Avenir Heavy"/>
                <a:cs typeface="Avenir Heavy"/>
                <a:sym typeface="Avenir Heavy"/>
              </a:rPr>
              <a:t>He had been exalted above measure, and the reaction was tremendous. </a:t>
            </a:r>
            <a:r>
              <a:rPr b="0">
                <a:solidFill>
                  <a:schemeClr val="accent5">
                    <a:lumOff val="7000"/>
                  </a:schemeClr>
                </a:solidFill>
                <a:latin typeface="Avenir Heavy"/>
                <a:ea typeface="Avenir Heavy"/>
                <a:cs typeface="Avenir Heavy"/>
                <a:sym typeface="Avenir Heavy"/>
              </a:rPr>
              <a:t>Forgetting God</a:t>
            </a:r>
            <a:r>
              <a:rPr b="0">
                <a:latin typeface="Avenir Heavy"/>
                <a:ea typeface="Avenir Heavy"/>
                <a:cs typeface="Avenir Heavy"/>
                <a:sym typeface="Avenir Heavy"/>
              </a:rPr>
              <a:t>, Elijah fled on and on, until he found himself in a dreary waste, alone. Utterly wearied, he sat down to rest under a juniper tree. And sitting there, he requested for himself that he might die. "It is enough; now, O Lord," he said, "take away my life; for I am not better than my fathers.”</a:t>
            </a:r>
            <a:endParaRPr b="0">
              <a:latin typeface="Avenir Heavy"/>
              <a:ea typeface="Avenir Heavy"/>
              <a:cs typeface="Avenir Heavy"/>
              <a:sym typeface="Avenir Heavy"/>
            </a:endParaRPr>
          </a:p>
          <a:p>
            <a:pPr defTabSz="642937">
              <a:defRPr b="1" sz="61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161.1</a:t>
            </a: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A fugitive, far from the dwelling places of men, his spirits crushed by bitter disappointment, he desired never again to look upon the face of man. At last, utterly exhausted, he fell asleep.…"/>
          <p:cNvSpPr txBox="1"/>
          <p:nvPr/>
        </p:nvSpPr>
        <p:spPr>
          <a:xfrm>
            <a:off x="636220" y="3723267"/>
            <a:ext cx="23111561" cy="626946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100">
                <a:uFill>
                  <a:solidFill>
                    <a:srgbClr val="000000"/>
                  </a:solidFill>
                </a:uFill>
                <a:latin typeface="Cambria"/>
                <a:ea typeface="Cambria"/>
                <a:cs typeface="Cambria"/>
                <a:sym typeface="Cambria"/>
              </a:defRPr>
            </a:pPr>
            <a:r>
              <a:rPr b="0">
                <a:latin typeface="Avenir Heavy"/>
                <a:ea typeface="Avenir Heavy"/>
                <a:cs typeface="Avenir Heavy"/>
                <a:sym typeface="Avenir Heavy"/>
              </a:rPr>
              <a:t>A fugitive, far from the dwelling places of men, his spirits crushed by bitter disappointment, he desired never again to look upon the face of man. At last, utterly exhausted, he fell asleep.</a:t>
            </a:r>
            <a:endParaRPr b="0">
              <a:latin typeface="Avenir Heavy"/>
              <a:ea typeface="Avenir Heavy"/>
              <a:cs typeface="Avenir Heavy"/>
              <a:sym typeface="Avenir Heavy"/>
            </a:endParaRPr>
          </a:p>
          <a:p>
            <a:pPr defTabSz="642937">
              <a:defRPr sz="6100">
                <a:uFill>
                  <a:solidFill>
                    <a:srgbClr val="000000"/>
                  </a:solidFill>
                </a:uFill>
                <a:latin typeface="Avenir Heavy"/>
                <a:ea typeface="Avenir Heavy"/>
                <a:cs typeface="Avenir Heavy"/>
                <a:sym typeface="Avenir Heavy"/>
              </a:defRPr>
            </a:pPr>
            <a:r>
              <a:t>-Prophets and Kings 161.1 </a:t>
            </a:r>
            <a:endParaRPr b="1">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An angelic visit…"/>
          <p:cNvSpPr txBox="1"/>
          <p:nvPr/>
        </p:nvSpPr>
        <p:spPr>
          <a:xfrm>
            <a:off x="657464" y="2603487"/>
            <a:ext cx="23069072" cy="850902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10000">
                <a:uFill>
                  <a:solidFill>
                    <a:srgbClr val="000000"/>
                  </a:solidFill>
                </a:uFill>
                <a:latin typeface="Avenir Heavy"/>
                <a:ea typeface="Avenir Heavy"/>
                <a:cs typeface="Avenir Heavy"/>
                <a:sym typeface="Avenir Heavy"/>
              </a:defRPr>
            </a:pPr>
            <a:r>
              <a:t>An angelic visit</a:t>
            </a:r>
          </a:p>
          <a:p>
            <a:pPr defTabSz="642937">
              <a:defRPr sz="10000">
                <a:uFill>
                  <a:solidFill>
                    <a:srgbClr val="000000"/>
                  </a:solidFill>
                </a:uFill>
                <a:latin typeface="Avenir Heavy"/>
                <a:ea typeface="Avenir Heavy"/>
                <a:cs typeface="Avenir Heavy"/>
                <a:sym typeface="Avenir Heavy"/>
              </a:defRPr>
            </a:pPr>
            <a:r>
              <a:t>“Arise and eat, because the journey is too great for you.”</a:t>
            </a:r>
          </a:p>
          <a:p>
            <a:pPr defTabSz="642937">
              <a:defRPr sz="10000">
                <a:uFill>
                  <a:solidFill>
                    <a:srgbClr val="000000"/>
                  </a:solidFill>
                </a:uFill>
                <a:latin typeface="Avenir Heavy"/>
                <a:ea typeface="Avenir Heavy"/>
                <a:cs typeface="Avenir Heavy"/>
                <a:sym typeface="Avenir Heavy"/>
              </a:defRPr>
            </a:pPr>
            <a:r>
              <a:t>What journey?</a:t>
            </a:r>
            <a:endParaRPr b="1">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God sends a miracle meal from heaven to strengthen Elijah to keep running from Himself"/>
          <p:cNvSpPr txBox="1"/>
          <p:nvPr/>
        </p:nvSpPr>
        <p:spPr>
          <a:xfrm>
            <a:off x="657464" y="4176712"/>
            <a:ext cx="23069072" cy="53625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sz="10000">
                <a:uFill>
                  <a:solidFill>
                    <a:srgbClr val="000000"/>
                  </a:solidFill>
                </a:uFill>
                <a:latin typeface="Avenir Heavy"/>
                <a:ea typeface="Avenir Heavy"/>
                <a:cs typeface="Avenir Heavy"/>
                <a:sym typeface="Avenir Heavy"/>
              </a:defRPr>
            </a:lvl1pPr>
          </a:lstStyle>
          <a:p>
            <a:pPr/>
            <a:r>
              <a:t>God sends a miracle meal from heaven to strengthen Elijah to keep running from Himself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He gets to Mt. Sinai and has an encounter with God Himself…"/>
          <p:cNvSpPr txBox="1"/>
          <p:nvPr/>
        </p:nvSpPr>
        <p:spPr>
          <a:xfrm>
            <a:off x="657464" y="2436812"/>
            <a:ext cx="23069072" cy="8842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10000">
                <a:uFill>
                  <a:solidFill>
                    <a:srgbClr val="000000"/>
                  </a:solidFill>
                </a:uFill>
                <a:latin typeface="Avenir Heavy"/>
                <a:ea typeface="Avenir Heavy"/>
                <a:cs typeface="Avenir Heavy"/>
                <a:sym typeface="Avenir Heavy"/>
              </a:defRPr>
            </a:pPr>
            <a:r>
              <a:t>He gets to Mt. Sinai and has an encounter with God Himself</a:t>
            </a:r>
          </a:p>
          <a:p>
            <a:pPr defTabSz="642937">
              <a:defRPr sz="10000">
                <a:uFill>
                  <a:solidFill>
                    <a:srgbClr val="000000"/>
                  </a:solidFill>
                </a:uFill>
                <a:latin typeface="Avenir Heavy"/>
                <a:ea typeface="Avenir Heavy"/>
                <a:cs typeface="Avenir Heavy"/>
                <a:sym typeface="Avenir Heavy"/>
              </a:defRPr>
            </a:pPr>
            <a:r>
              <a:t>God’s response is unexpected</a:t>
            </a:r>
          </a:p>
          <a:p>
            <a:pPr defTabSz="642937">
              <a:defRPr sz="10000">
                <a:uFill>
                  <a:solidFill>
                    <a:srgbClr val="000000"/>
                  </a:solidFill>
                </a:uFill>
                <a:latin typeface="Avenir Heavy"/>
                <a:ea typeface="Avenir Heavy"/>
                <a:cs typeface="Avenir Heavy"/>
                <a:sym typeface="Avenir Heavy"/>
              </a:defRPr>
            </a:pPr>
            <a:r>
              <a:t>He doesn’t criticize, shame, or condemn him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Into the experience of all there come times of keen disappointment and utter discouragement--days when sorrow is the portion, and it is hard to believe that God is still the kind benefactor of His earthborn children; days when troubles harass the soul, till death seems preferable to life. It is then that many lose their hold on God and are brought into the slavery of doubt, the bondage of unbelief.…"/>
          <p:cNvSpPr txBox="1"/>
          <p:nvPr/>
        </p:nvSpPr>
        <p:spPr>
          <a:xfrm>
            <a:off x="524536" y="4271962"/>
            <a:ext cx="23334930" cy="5172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4800">
                <a:uFill>
                  <a:solidFill>
                    <a:srgbClr val="000000"/>
                  </a:solidFill>
                </a:uFill>
                <a:latin typeface="Cambria"/>
                <a:ea typeface="Cambria"/>
                <a:cs typeface="Cambria"/>
                <a:sym typeface="Cambria"/>
              </a:defRPr>
            </a:pPr>
            <a:r>
              <a:rPr b="0">
                <a:latin typeface="Avenir Heavy"/>
                <a:ea typeface="Avenir Heavy"/>
                <a:cs typeface="Avenir Heavy"/>
                <a:sym typeface="Avenir Heavy"/>
              </a:rPr>
              <a:t>Into the experience of all there come times of keen disappointment and utter discouragement--days when sorrow is the portion, and it is hard to believe that God is still the kind benefactor of His earthborn children; days when troubles harass the soul, till death seems preferable to life. It is then that many lose their hold on God and are brought into the slavery of doubt, the bondage of unbelief.</a:t>
            </a:r>
            <a:endParaRPr b="0">
              <a:latin typeface="Avenir Heavy"/>
              <a:ea typeface="Avenir Heavy"/>
              <a:cs typeface="Avenir Heavy"/>
              <a:sym typeface="Avenir Heavy"/>
            </a:endParaRPr>
          </a:p>
          <a:p>
            <a:pPr defTabSz="642937">
              <a:defRPr b="1" sz="48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162.1</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Could we at such times discern with spiritual insight the meaning of God's providences we should see angels seeking to save us from ourselves, striving to plant our feet upon a foundation more firm than the everlasting hills, and new faith, new life, would spring into being.…"/>
          <p:cNvSpPr txBox="1"/>
          <p:nvPr/>
        </p:nvSpPr>
        <p:spPr>
          <a:xfrm>
            <a:off x="524536" y="4799012"/>
            <a:ext cx="23334930" cy="4117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4800">
                <a:uFill>
                  <a:solidFill>
                    <a:srgbClr val="000000"/>
                  </a:solidFill>
                </a:uFill>
                <a:latin typeface="Cambria"/>
                <a:ea typeface="Cambria"/>
                <a:cs typeface="Cambria"/>
                <a:sym typeface="Cambria"/>
              </a:defRPr>
            </a:pPr>
            <a:r>
              <a:rPr b="0">
                <a:latin typeface="Avenir Heavy"/>
                <a:ea typeface="Avenir Heavy"/>
                <a:cs typeface="Avenir Heavy"/>
                <a:sym typeface="Avenir Heavy"/>
              </a:rPr>
              <a:t>Could we at such times discern with spiritual insight the meaning of God's providences we should see angels seeking to save us from ourselves, striving to plant our feet upon a foundation more firm than the everlasting hills, and new faith, new life, would spring into being.</a:t>
            </a:r>
            <a:endParaRPr b="0">
              <a:latin typeface="Avenir Heavy"/>
              <a:ea typeface="Avenir Heavy"/>
              <a:cs typeface="Avenir Heavy"/>
              <a:sym typeface="Avenir Heavy"/>
            </a:endParaRPr>
          </a:p>
          <a:p>
            <a:pPr defTabSz="642937">
              <a:defRPr b="1" sz="36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162.1</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Did God forsake Elijah in his hour of trial? Oh, no! He loved His servant no less when Elijah felt himself forsaken of God and man than when, in answer to his prayer, fire flashed from heaven and illuminated the mountaintop.…"/>
          <p:cNvSpPr txBox="1"/>
          <p:nvPr/>
        </p:nvSpPr>
        <p:spPr>
          <a:xfrm>
            <a:off x="556804" y="3865562"/>
            <a:ext cx="23270392" cy="598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6700">
                <a:uFill>
                  <a:solidFill>
                    <a:srgbClr val="000000"/>
                  </a:solidFill>
                </a:uFill>
                <a:latin typeface="Avenir Heavy"/>
                <a:ea typeface="Avenir Heavy"/>
                <a:cs typeface="Avenir Heavy"/>
                <a:sym typeface="Avenir Heavy"/>
              </a:defRPr>
            </a:pPr>
            <a:r>
              <a:t>Did God forsake Elijah in his hour of trial? Oh, no! He loved His servant no less when Elijah felt himself forsaken of God and man than when, in answer to his prayer, fire flashed from heaven and illuminated the mountaintop.</a:t>
            </a:r>
          </a:p>
          <a:p>
            <a:pPr defTabSz="642937">
              <a:defRPr sz="6700">
                <a:uFill>
                  <a:solidFill>
                    <a:srgbClr val="000000"/>
                  </a:solidFill>
                </a:uFill>
                <a:latin typeface="Avenir Heavy"/>
                <a:ea typeface="Avenir Heavy"/>
                <a:cs typeface="Avenir Heavy"/>
                <a:sym typeface="Avenir Heavy"/>
              </a:defRPr>
            </a:pPr>
            <a:r>
              <a:t>-Prophets and Kings 166.1</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God loves you no less when you crash and burn than when you had your mountaintop experience with Jesus…"/>
          <p:cNvSpPr txBox="1"/>
          <p:nvPr/>
        </p:nvSpPr>
        <p:spPr>
          <a:xfrm>
            <a:off x="556804" y="3865562"/>
            <a:ext cx="23270392" cy="598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6700">
                <a:uFill>
                  <a:solidFill>
                    <a:srgbClr val="000000"/>
                  </a:solidFill>
                </a:uFill>
                <a:latin typeface="Avenir Heavy"/>
                <a:ea typeface="Avenir Heavy"/>
                <a:cs typeface="Avenir Heavy"/>
                <a:sym typeface="Avenir Heavy"/>
              </a:defRPr>
            </a:pPr>
            <a:r>
              <a:t>God loves you no less when you crash and burn than when you had your mountaintop experience with Jesus</a:t>
            </a:r>
          </a:p>
          <a:p>
            <a:pPr defTabSz="642937">
              <a:defRPr sz="6700">
                <a:uFill>
                  <a:solidFill>
                    <a:srgbClr val="000000"/>
                  </a:solidFill>
                </a:uFill>
                <a:latin typeface="Avenir Heavy"/>
                <a:ea typeface="Avenir Heavy"/>
                <a:cs typeface="Avenir Heavy"/>
                <a:sym typeface="Avenir Heavy"/>
              </a:defRPr>
            </a:pPr>
            <a:r>
              <a:t>We really wrestle to believe that</a:t>
            </a:r>
          </a:p>
          <a:p>
            <a:pPr defTabSz="642937">
              <a:defRPr sz="6700">
                <a:uFill>
                  <a:solidFill>
                    <a:srgbClr val="000000"/>
                  </a:solidFill>
                </a:uFill>
                <a:latin typeface="Avenir Heavy"/>
                <a:ea typeface="Avenir Heavy"/>
                <a:cs typeface="Avenir Heavy"/>
                <a:sym typeface="Avenir Heavy"/>
              </a:defRPr>
            </a:pPr>
            <a:r>
              <a:t>Many times we project our unbelief in ourselves upon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God shows up and asks a simple question…"/>
          <p:cNvSpPr txBox="1"/>
          <p:nvPr/>
        </p:nvSpPr>
        <p:spPr>
          <a:xfrm>
            <a:off x="1721690" y="5453062"/>
            <a:ext cx="20940620" cy="2809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7700">
                <a:uFill>
                  <a:solidFill>
                    <a:srgbClr val="000000"/>
                  </a:solidFill>
                </a:uFill>
                <a:latin typeface="Avenir Heavy"/>
                <a:ea typeface="Avenir Heavy"/>
                <a:cs typeface="Avenir Heavy"/>
                <a:sym typeface="Avenir Heavy"/>
              </a:defRPr>
            </a:pPr>
            <a:r>
              <a:t>God shows up and asks a simple question</a:t>
            </a:r>
          </a:p>
          <a:p>
            <a:pPr defTabSz="642937">
              <a:defRPr sz="7700">
                <a:uFill>
                  <a:solidFill>
                    <a:srgbClr val="000000"/>
                  </a:solidFill>
                </a:uFill>
                <a:latin typeface="Avenir Heavy"/>
                <a:ea typeface="Avenir Heavy"/>
                <a:cs typeface="Avenir Heavy"/>
                <a:sym typeface="Avenir Heavy"/>
              </a:defRPr>
            </a:pPr>
            <a:r>
              <a:t>What are you doing here?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180108-Properties4.jpg" descr="180108-Properties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3" name="artvnow.com"/>
          <p:cNvSpPr txBox="1"/>
          <p:nvPr/>
        </p:nvSpPr>
        <p:spPr>
          <a:xfrm>
            <a:off x="13045371" y="12143342"/>
            <a:ext cx="7806691" cy="16268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lnSpc>
                <a:spcPct val="90000"/>
              </a:lnSpc>
              <a:defRPr b="1" spc="-100" sz="10000">
                <a:latin typeface="Helvetica Neue"/>
                <a:ea typeface="Helvetica Neue"/>
                <a:cs typeface="Helvetica Neue"/>
                <a:sym typeface="Helvetica Neue"/>
                <a:hlinkClick r:id="rId3" invalidUrl="" action="" tgtFrame="" tooltip="" history="1" highlightClick="0" endSnd="0"/>
              </a:defRPr>
            </a:lvl1pPr>
          </a:lstStyle>
          <a:p>
            <a:pPr/>
            <a:r>
              <a:rPr>
                <a:hlinkClick r:id="rId3" invalidUrl="" action="" tgtFrame="" tooltip="" history="1" highlightClick="0" endSnd="0"/>
              </a:rPr>
              <a:t>artvnow.com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163"/>
                                        </p:tgtEl>
                                        <p:attrNameLst>
                                          <p:attrName>style.visibility</p:attrName>
                                        </p:attrNameLst>
                                      </p:cBhvr>
                                      <p:to>
                                        <p:strVal val="visible"/>
                                      </p:to>
                                    </p:set>
                                    <p:animEffect filter="dissolve" transition="in">
                                      <p:cBhvr>
                                        <p:cTn id="7" dur="2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God doesn’t yell at him or shame him…"/>
          <p:cNvSpPr txBox="1"/>
          <p:nvPr/>
        </p:nvSpPr>
        <p:spPr>
          <a:xfrm>
            <a:off x="484099" y="4024312"/>
            <a:ext cx="23415803" cy="5667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6400">
                <a:uFill>
                  <a:solidFill>
                    <a:srgbClr val="000000"/>
                  </a:solidFill>
                </a:uFill>
                <a:latin typeface="Avenir Heavy"/>
                <a:ea typeface="Avenir Heavy"/>
                <a:cs typeface="Avenir Heavy"/>
                <a:sym typeface="Avenir Heavy"/>
              </a:defRPr>
            </a:pPr>
            <a:r>
              <a:t>God doesn’t yell at him or shame him</a:t>
            </a:r>
          </a:p>
          <a:p>
            <a:pPr defTabSz="642937">
              <a:defRPr sz="6400">
                <a:uFill>
                  <a:solidFill>
                    <a:srgbClr val="000000"/>
                  </a:solidFill>
                </a:uFill>
                <a:latin typeface="Avenir Heavy"/>
                <a:ea typeface="Avenir Heavy"/>
                <a:cs typeface="Avenir Heavy"/>
                <a:sym typeface="Avenir Heavy"/>
              </a:defRPr>
            </a:pPr>
            <a:r>
              <a:t>I need you</a:t>
            </a:r>
          </a:p>
          <a:p>
            <a:pPr defTabSz="642937">
              <a:defRPr sz="6400">
                <a:uFill>
                  <a:solidFill>
                    <a:srgbClr val="000000"/>
                  </a:solidFill>
                </a:uFill>
                <a:latin typeface="Avenir Heavy"/>
                <a:ea typeface="Avenir Heavy"/>
                <a:cs typeface="Avenir Heavy"/>
                <a:sym typeface="Avenir Heavy"/>
              </a:defRPr>
            </a:pPr>
            <a:r>
              <a:t>I didn’t call you here, and I’m not giving up on you because you are here</a:t>
            </a:r>
          </a:p>
          <a:p>
            <a:pPr defTabSz="642937">
              <a:defRPr sz="6400">
                <a:uFill>
                  <a:solidFill>
                    <a:srgbClr val="000000"/>
                  </a:solidFill>
                </a:uFill>
                <a:latin typeface="Avenir Heavy"/>
                <a:ea typeface="Avenir Heavy"/>
                <a:cs typeface="Avenir Heavy"/>
                <a:sym typeface="Avenir Heavy"/>
              </a:defRPr>
            </a:pPr>
            <a:r>
              <a:t>Go back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God met His tried servant with the inquiry, 1 Kings 19:9 What doest thou here, Elijah? I sent you to the brook Cherith and afterward to the widow of Sarepta. I commissioned you to return to Israel and to stand before the idolatrous priests on Carmel……"/>
          <p:cNvSpPr txBox="1"/>
          <p:nvPr/>
        </p:nvSpPr>
        <p:spPr>
          <a:xfrm>
            <a:off x="747002" y="2919412"/>
            <a:ext cx="22889995" cy="7877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400">
                <a:uFill>
                  <a:solidFill>
                    <a:srgbClr val="000000"/>
                  </a:solidFill>
                </a:uFill>
                <a:latin typeface="Cambria"/>
                <a:ea typeface="Cambria"/>
                <a:cs typeface="Cambria"/>
                <a:sym typeface="Cambria"/>
              </a:defRPr>
            </a:pPr>
            <a:r>
              <a:rPr b="0">
                <a:latin typeface="Avenir Heavy"/>
                <a:ea typeface="Avenir Heavy"/>
                <a:cs typeface="Avenir Heavy"/>
                <a:sym typeface="Avenir Heavy"/>
              </a:rPr>
              <a:t>God met His tried servant with the inquiry, 1 Kings 19:9 What doest thou here, Elijah? I sent you to the brook Cherith and afterward to the widow of Sarepta. I commissioned you to return to Israel and to stand before the idolatrous priests on Carmel…</a:t>
            </a:r>
            <a:endParaRPr b="0">
              <a:latin typeface="Avenir Heavy"/>
              <a:ea typeface="Avenir Heavy"/>
              <a:cs typeface="Avenir Heavy"/>
              <a:sym typeface="Avenir Heavy"/>
            </a:endParaRPr>
          </a:p>
          <a:p>
            <a:pPr defTabSz="642937">
              <a:defRPr b="1" sz="64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168.1</a:t>
            </a:r>
            <a:endParaRPr b="0">
              <a:latin typeface="Avenir Heavy"/>
              <a:ea typeface="Avenir Heavy"/>
              <a:cs typeface="Avenir Heavy"/>
              <a:sym typeface="Avenir Heavy"/>
            </a:endParaR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and I girded you with strength to guide the chariot of the king to the gate of Jezreel. But who sent you on this hasty flight into the wilderness? What errand have you here?…"/>
          <p:cNvSpPr txBox="1"/>
          <p:nvPr/>
        </p:nvSpPr>
        <p:spPr>
          <a:xfrm>
            <a:off x="747002" y="4007048"/>
            <a:ext cx="22889995" cy="57019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400">
                <a:uFill>
                  <a:solidFill>
                    <a:srgbClr val="000000"/>
                  </a:solidFill>
                </a:uFill>
                <a:latin typeface="Cambria"/>
                <a:ea typeface="Cambria"/>
                <a:cs typeface="Cambria"/>
                <a:sym typeface="Cambria"/>
              </a:defRPr>
            </a:pPr>
            <a:r>
              <a:t>…</a:t>
            </a:r>
            <a:r>
              <a:rPr b="0">
                <a:latin typeface="Avenir Heavy"/>
                <a:ea typeface="Avenir Heavy"/>
                <a:cs typeface="Avenir Heavy"/>
                <a:sym typeface="Avenir Heavy"/>
              </a:rPr>
              <a:t>and I girded you with strength to guide the chariot of the king to the gate of Jezreel. But who sent you on this hasty flight into the wilderness? What errand have you here?  </a:t>
            </a:r>
            <a:endParaRPr b="0">
              <a:latin typeface="Avenir Heavy"/>
              <a:ea typeface="Avenir Heavy"/>
              <a:cs typeface="Avenir Heavy"/>
              <a:sym typeface="Avenir Heavy"/>
            </a:endParaRPr>
          </a:p>
          <a:p>
            <a:pPr defTabSz="642937">
              <a:defRPr b="1" sz="64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168.1</a:t>
            </a:r>
            <a:endParaRPr b="0">
              <a:latin typeface="Avenir Heavy"/>
              <a:ea typeface="Avenir Heavy"/>
              <a:cs typeface="Avenir Heavy"/>
              <a:sym typeface="Avenir Heavy"/>
            </a:endParaR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To every child of God whose voice the enemy of souls has succeeded in silencing, the question is addressed, &quot;What doest thou here?” I commissioned you to go into all the world and preach the gospel, to prepare a people for the day of God. Why are you here? Who sent you?…"/>
          <p:cNvSpPr txBox="1"/>
          <p:nvPr/>
        </p:nvSpPr>
        <p:spPr>
          <a:xfrm>
            <a:off x="578563" y="2963862"/>
            <a:ext cx="23226876" cy="7788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To every child of God whose voice the enemy of souls has succeeded in silencing, the question is addressed, "What doest thou here?” I commissioned you to go into all the world and preach the gospel, to prepare a people for the day of God. Why are you here? Who sent you?  </a:t>
            </a:r>
            <a:endParaRPr b="0">
              <a:latin typeface="Avenir Heavy"/>
              <a:ea typeface="Avenir Heavy"/>
              <a:cs typeface="Avenir Heavy"/>
              <a:sym typeface="Avenir Heavy"/>
            </a:endParaRPr>
          </a:p>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171.3</a:t>
            </a:r>
            <a:endParaRPr b="0">
              <a:latin typeface="Avenir Heavy"/>
              <a:ea typeface="Avenir Heavy"/>
              <a:cs typeface="Avenir Heavy"/>
              <a:sym typeface="Avenir Heavy"/>
            </a:endParaR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Beloved, what are you doing here?…"/>
          <p:cNvSpPr txBox="1"/>
          <p:nvPr/>
        </p:nvSpPr>
        <p:spPr>
          <a:xfrm>
            <a:off x="453637" y="3738562"/>
            <a:ext cx="23476726" cy="6238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7000">
                <a:uFill>
                  <a:solidFill>
                    <a:srgbClr val="000000"/>
                  </a:solidFill>
                </a:uFill>
                <a:latin typeface="Cambria"/>
                <a:ea typeface="Cambria"/>
                <a:cs typeface="Cambria"/>
                <a:sym typeface="Cambria"/>
              </a:defRPr>
            </a:pPr>
            <a:r>
              <a:rPr>
                <a:latin typeface="Avenir Heavy"/>
                <a:ea typeface="Avenir Heavy"/>
                <a:cs typeface="Avenir Heavy"/>
                <a:sym typeface="Avenir Heavy"/>
              </a:rPr>
              <a:t>Beloved</a:t>
            </a:r>
            <a:r>
              <a:rPr>
                <a:latin typeface="Avenir Heavy"/>
                <a:ea typeface="Avenir Heavy"/>
                <a:cs typeface="Avenir Heavy"/>
                <a:sym typeface="Avenir Heavy"/>
              </a:rPr>
              <a:t>, what are you doing here?</a:t>
            </a:r>
            <a:endParaRPr>
              <a:latin typeface="Avenir Heavy"/>
              <a:ea typeface="Avenir Heavy"/>
              <a:cs typeface="Avenir Heavy"/>
              <a:sym typeface="Avenir Heavy"/>
            </a:endParaRPr>
          </a:p>
          <a:p>
            <a:pPr defTabSz="642937">
              <a:defRPr sz="7000">
                <a:uFill>
                  <a:solidFill>
                    <a:srgbClr val="000000"/>
                  </a:solidFill>
                </a:uFill>
                <a:latin typeface="Cambria"/>
                <a:ea typeface="Cambria"/>
                <a:cs typeface="Cambria"/>
                <a:sym typeface="Cambria"/>
              </a:defRPr>
            </a:pPr>
            <a:r>
              <a:rPr>
                <a:latin typeface="Avenir Heavy"/>
                <a:ea typeface="Avenir Heavy"/>
                <a:cs typeface="Avenir Heavy"/>
                <a:sym typeface="Avenir Heavy"/>
              </a:rPr>
              <a:t>What am I doing here?</a:t>
            </a:r>
            <a:endParaRPr>
              <a:latin typeface="Avenir Heavy"/>
              <a:ea typeface="Avenir Heavy"/>
              <a:cs typeface="Avenir Heavy"/>
              <a:sym typeface="Avenir Heavy"/>
            </a:endParaRPr>
          </a:p>
          <a:p>
            <a:pPr defTabSz="642937">
              <a:defRPr sz="7000">
                <a:uFill>
                  <a:solidFill>
                    <a:srgbClr val="000000"/>
                  </a:solidFill>
                </a:uFill>
                <a:latin typeface="Cambria"/>
                <a:ea typeface="Cambria"/>
                <a:cs typeface="Cambria"/>
                <a:sym typeface="Cambria"/>
              </a:defRPr>
            </a:pPr>
            <a:r>
              <a:rPr>
                <a:latin typeface="Avenir Heavy"/>
                <a:ea typeface="Avenir Heavy"/>
                <a:cs typeface="Avenir Heavy"/>
                <a:sym typeface="Avenir Heavy"/>
              </a:rPr>
              <a:t>Why are we here?</a:t>
            </a:r>
            <a:endParaRPr>
              <a:latin typeface="Avenir Heavy"/>
              <a:ea typeface="Avenir Heavy"/>
              <a:cs typeface="Avenir Heavy"/>
              <a:sym typeface="Avenir Heavy"/>
            </a:endParaRPr>
          </a:p>
          <a:p>
            <a:pPr defTabSz="642937">
              <a:defRPr sz="7000">
                <a:uFill>
                  <a:solidFill>
                    <a:srgbClr val="000000"/>
                  </a:solidFill>
                </a:uFill>
                <a:latin typeface="Cambria"/>
                <a:ea typeface="Cambria"/>
                <a:cs typeface="Cambria"/>
                <a:sym typeface="Cambria"/>
              </a:defRPr>
            </a:pPr>
            <a:r>
              <a:rPr>
                <a:latin typeface="Avenir Heavy"/>
                <a:ea typeface="Avenir Heavy"/>
                <a:cs typeface="Avenir Heavy"/>
                <a:sym typeface="Avenir Heavy"/>
              </a:rPr>
              <a:t>Go back</a:t>
            </a:r>
            <a:endParaRPr>
              <a:latin typeface="Avenir Book"/>
              <a:ea typeface="Avenir Book"/>
              <a:cs typeface="Avenir Book"/>
              <a:sym typeface="Avenir Book"/>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Through Elijah’s inspiration and leadership reform will come to the nation through Elisha, and Jehu…"/>
          <p:cNvSpPr txBox="1"/>
          <p:nvPr/>
        </p:nvSpPr>
        <p:spPr>
          <a:xfrm>
            <a:off x="728690" y="2963862"/>
            <a:ext cx="22926620" cy="7788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Through Elijah’s inspiration and leadership reform will come to the nation through Elisha, and Jehu</a:t>
            </a:r>
            <a:endParaRPr b="0">
              <a:latin typeface="Avenir Heavy"/>
              <a:ea typeface="Avenir Heavy"/>
              <a:cs typeface="Avenir Heavy"/>
              <a:sym typeface="Avenir Heavy"/>
            </a:endParaRPr>
          </a:p>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Jezebel is judged, and what needed to happen, still happened</a:t>
            </a:r>
            <a:endParaRPr b="0">
              <a:latin typeface="Avenir Heavy"/>
              <a:ea typeface="Avenir Heavy"/>
              <a:cs typeface="Avenir Heavy"/>
              <a:sym typeface="Avenir Heavy"/>
            </a:endParaRPr>
          </a:p>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God redeemed this work by chasing after Elijah, reasons with him, and calls him back</a:t>
            </a:r>
            <a:endParaRPr b="0">
              <a:latin typeface="Avenir Heavy"/>
              <a:ea typeface="Avenir Heavy"/>
              <a:cs typeface="Avenir Heavy"/>
              <a:sym typeface="Avenir Heavy"/>
            </a:endParaRPr>
          </a:p>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He’s chasing after you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If, under trying circumstances, men of spiritual power, pressed beyond measure, become discouraged and desponding, if at times they see nothing desirable in life, that they should choose it, this is nothing strange or new. Let all such remember that one of the mightiest of the prophets fled for his life before the rage of an infuriated woman.…"/>
          <p:cNvSpPr txBox="1"/>
          <p:nvPr/>
        </p:nvSpPr>
        <p:spPr>
          <a:xfrm>
            <a:off x="503681" y="4043362"/>
            <a:ext cx="23376639" cy="5629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5300">
                <a:uFill>
                  <a:solidFill>
                    <a:srgbClr val="000000"/>
                  </a:solidFill>
                </a:uFill>
                <a:latin typeface="Cambria"/>
                <a:ea typeface="Cambria"/>
                <a:cs typeface="Cambria"/>
                <a:sym typeface="Cambria"/>
              </a:defRPr>
            </a:pPr>
            <a:r>
              <a:rPr b="0">
                <a:latin typeface="Avenir Heavy"/>
                <a:ea typeface="Avenir Heavy"/>
                <a:cs typeface="Avenir Heavy"/>
                <a:sym typeface="Avenir Heavy"/>
              </a:rPr>
              <a:t>If, under trying circumstances, men of spiritual power, pressed beyond measure, become discouraged and desponding, if at times they see nothing desirable in life, that they should choose it, this is nothing strange or new. Let all such remember that one of the mightiest of the prophets fled for his life before the rage of an infuriated woman.</a:t>
            </a:r>
            <a:endParaRPr b="0">
              <a:latin typeface="Avenir Heavy"/>
              <a:ea typeface="Avenir Heavy"/>
              <a:cs typeface="Avenir Heavy"/>
              <a:sym typeface="Avenir Heavy"/>
            </a:endParaRPr>
          </a:p>
          <a:p>
            <a:pPr defTabSz="642937">
              <a:defRPr b="1" sz="53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173.1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A fugitive, weary and travel-worn, bitter disappointment crushing his spirits, he asked that he might die. But it was when hope was gone and his lifework seemed threatened with defeat, that he learned one of the most precious lessons of his life. In the hour of his greatest weakness he learned the need and the possibility of trusting God under circumstances the most forbidding.…"/>
          <p:cNvSpPr txBox="1"/>
          <p:nvPr/>
        </p:nvSpPr>
        <p:spPr>
          <a:xfrm>
            <a:off x="503681" y="3586162"/>
            <a:ext cx="23376639" cy="6543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5300">
                <a:uFill>
                  <a:solidFill>
                    <a:srgbClr val="000000"/>
                  </a:solidFill>
                </a:uFill>
                <a:latin typeface="Cambria"/>
                <a:ea typeface="Cambria"/>
                <a:cs typeface="Cambria"/>
                <a:sym typeface="Cambria"/>
              </a:defRPr>
            </a:pPr>
            <a:r>
              <a:rPr b="0">
                <a:latin typeface="Avenir Heavy"/>
                <a:ea typeface="Avenir Heavy"/>
                <a:cs typeface="Avenir Heavy"/>
                <a:sym typeface="Avenir Heavy"/>
              </a:rPr>
              <a:t>A fugitive, weary and travel-worn, bitter disappointment crushing his spirits, he asked that he might die. But it was when hope was gone and his lifework seemed threatened with defeat, that he learned one of the most precious lessons of his life. In the hour of his greatest weakness he learned the need and the possibility of trusting God under circumstances the most forbidding.  </a:t>
            </a:r>
            <a:endParaRPr b="0">
              <a:latin typeface="Avenir Heavy"/>
              <a:ea typeface="Avenir Heavy"/>
              <a:cs typeface="Avenir Heavy"/>
              <a:sym typeface="Avenir Heavy"/>
            </a:endParaRPr>
          </a:p>
          <a:p>
            <a:pPr defTabSz="642937">
              <a:defRPr b="1" sz="53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173.1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It usually takes moments like this for us to learn that lesson…"/>
          <p:cNvSpPr txBox="1"/>
          <p:nvPr/>
        </p:nvSpPr>
        <p:spPr>
          <a:xfrm>
            <a:off x="503681" y="4957762"/>
            <a:ext cx="23376639" cy="3800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5300">
                <a:uFill>
                  <a:solidFill>
                    <a:srgbClr val="000000"/>
                  </a:solidFill>
                </a:uFill>
                <a:latin typeface="Avenir Heavy"/>
                <a:ea typeface="Avenir Heavy"/>
                <a:cs typeface="Avenir Heavy"/>
                <a:sym typeface="Avenir Heavy"/>
              </a:defRPr>
            </a:pPr>
            <a:r>
              <a:t>It usually takes moments like this for us to learn that lesson</a:t>
            </a:r>
          </a:p>
          <a:p>
            <a:pPr defTabSz="642937">
              <a:defRPr sz="5300">
                <a:uFill>
                  <a:solidFill>
                    <a:srgbClr val="000000"/>
                  </a:solidFill>
                </a:uFill>
                <a:latin typeface="Avenir Heavy"/>
                <a:ea typeface="Avenir Heavy"/>
                <a:cs typeface="Avenir Heavy"/>
                <a:sym typeface="Avenir Heavy"/>
              </a:defRPr>
            </a:pPr>
            <a:r>
              <a:t>God knows that, and that’s why He doesn’t give up on us in the thick of our failure</a:t>
            </a:r>
          </a:p>
          <a:p>
            <a:pPr defTabSz="642937">
              <a:defRPr sz="5300">
                <a:uFill>
                  <a:solidFill>
                    <a:srgbClr val="000000"/>
                  </a:solidFill>
                </a:uFill>
                <a:latin typeface="Avenir Heavy"/>
                <a:ea typeface="Avenir Heavy"/>
                <a:cs typeface="Avenir Heavy"/>
                <a:sym typeface="Avenir Heavy"/>
              </a:defRPr>
            </a:pPr>
            <a:r>
              <a:t>Because the class isn’t over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The class isn’t about calling fire down from heaven…"/>
          <p:cNvSpPr txBox="1"/>
          <p:nvPr/>
        </p:nvSpPr>
        <p:spPr>
          <a:xfrm>
            <a:off x="503681" y="4043362"/>
            <a:ext cx="23376639" cy="5629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5300">
                <a:uFill>
                  <a:solidFill>
                    <a:srgbClr val="000000"/>
                  </a:solidFill>
                </a:uFill>
                <a:latin typeface="Avenir Heavy"/>
                <a:ea typeface="Avenir Heavy"/>
                <a:cs typeface="Avenir Heavy"/>
                <a:sym typeface="Avenir Heavy"/>
              </a:defRPr>
            </a:pPr>
            <a:r>
              <a:t>The class isn’t about calling fire down from heaven</a:t>
            </a:r>
          </a:p>
          <a:p>
            <a:pPr defTabSz="642937">
              <a:defRPr sz="5300">
                <a:uFill>
                  <a:solidFill>
                    <a:srgbClr val="000000"/>
                  </a:solidFill>
                </a:uFill>
                <a:latin typeface="Avenir Heavy"/>
                <a:ea typeface="Avenir Heavy"/>
                <a:cs typeface="Avenir Heavy"/>
                <a:sym typeface="Avenir Heavy"/>
              </a:defRPr>
            </a:pPr>
            <a:r>
              <a:t>It’s easy to stand for God when things are going well </a:t>
            </a:r>
          </a:p>
          <a:p>
            <a:pPr defTabSz="642937">
              <a:defRPr sz="5300">
                <a:uFill>
                  <a:solidFill>
                    <a:srgbClr val="000000"/>
                  </a:solidFill>
                </a:uFill>
                <a:latin typeface="Avenir Heavy"/>
                <a:ea typeface="Avenir Heavy"/>
                <a:cs typeface="Avenir Heavy"/>
                <a:sym typeface="Avenir Heavy"/>
              </a:defRPr>
            </a:pPr>
            <a:r>
              <a:t>Are you going to give up and get mad at Him when the whole world falls apart around you?</a:t>
            </a:r>
          </a:p>
          <a:p>
            <a:pPr defTabSz="642937">
              <a:defRPr sz="5300">
                <a:uFill>
                  <a:solidFill>
                    <a:srgbClr val="000000"/>
                  </a:solidFill>
                </a:uFill>
                <a:latin typeface="Avenir Heavy"/>
                <a:ea typeface="Avenir Heavy"/>
                <a:cs typeface="Avenir Heavy"/>
                <a:sym typeface="Avenir Heavy"/>
              </a:defRPr>
            </a:pPr>
            <a:r>
              <a:t>Or will you trust God in circumstances most forbidding?</a:t>
            </a:r>
          </a:p>
          <a:p>
            <a:pPr defTabSz="642937">
              <a:defRPr sz="5300">
                <a:uFill>
                  <a:solidFill>
                    <a:srgbClr val="000000"/>
                  </a:solidFill>
                </a:uFill>
                <a:latin typeface="Avenir Heavy"/>
                <a:ea typeface="Avenir Heavy"/>
                <a:cs typeface="Avenir Heavy"/>
                <a:sym typeface="Avenir Heavy"/>
              </a:defRPr>
            </a:pPr>
            <a:r>
              <a:t>This is what the class is really about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Elijah…"/>
          <p:cNvSpPr txBox="1"/>
          <p:nvPr/>
        </p:nvSpPr>
        <p:spPr>
          <a:xfrm>
            <a:off x="6086189" y="4773612"/>
            <a:ext cx="12211622" cy="41687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8400">
                <a:latin typeface="Avenir Heavy"/>
                <a:ea typeface="Avenir Heavy"/>
                <a:cs typeface="Avenir Heavy"/>
                <a:sym typeface="Avenir Heavy"/>
              </a:defRPr>
            </a:pPr>
            <a:r>
              <a:t>Elijah</a:t>
            </a:r>
          </a:p>
          <a:p>
            <a:pPr>
              <a:defRPr sz="7400">
                <a:latin typeface="Avenir Heavy"/>
                <a:ea typeface="Avenir Heavy"/>
                <a:cs typeface="Avenir Heavy"/>
                <a:sym typeface="Avenir Heavy"/>
              </a:defRPr>
            </a:pPr>
            <a:r>
              <a:t>Prophets and Kings 11-13</a:t>
            </a:r>
          </a:p>
          <a:p>
            <a:pPr>
              <a:defRPr sz="7400">
                <a:latin typeface="Avenir Heavy"/>
                <a:ea typeface="Avenir Heavy"/>
                <a:cs typeface="Avenir Heavy"/>
                <a:sym typeface="Avenir Heavy"/>
              </a:defRPr>
            </a:pPr>
            <a:r>
              <a:t>1 Kings 17-19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The good news is, He loves you enough to track you down and to ask you that question;…"/>
          <p:cNvSpPr txBox="1"/>
          <p:nvPr/>
        </p:nvSpPr>
        <p:spPr>
          <a:xfrm>
            <a:off x="503681" y="4500562"/>
            <a:ext cx="23376639" cy="471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5300">
                <a:uFill>
                  <a:solidFill>
                    <a:srgbClr val="000000"/>
                  </a:solidFill>
                </a:uFill>
                <a:latin typeface="Avenir Heavy"/>
                <a:ea typeface="Avenir Heavy"/>
                <a:cs typeface="Avenir Heavy"/>
                <a:sym typeface="Avenir Heavy"/>
              </a:defRPr>
            </a:pPr>
            <a:r>
              <a:t>The good news is, He loves you enough to track you down and to ask you that question;</a:t>
            </a:r>
          </a:p>
          <a:p>
            <a:pPr defTabSz="642937">
              <a:defRPr sz="5300">
                <a:uFill>
                  <a:solidFill>
                    <a:srgbClr val="000000"/>
                  </a:solidFill>
                </a:uFill>
                <a:latin typeface="Avenir Heavy"/>
                <a:ea typeface="Avenir Heavy"/>
                <a:cs typeface="Avenir Heavy"/>
                <a:sym typeface="Avenir Heavy"/>
              </a:defRPr>
            </a:pPr>
            <a:r>
              <a:t>“What are you doing here?”</a:t>
            </a:r>
          </a:p>
          <a:p>
            <a:pPr defTabSz="642937">
              <a:defRPr sz="5300">
                <a:uFill>
                  <a:solidFill>
                    <a:srgbClr val="000000"/>
                  </a:solidFill>
                </a:uFill>
                <a:latin typeface="Avenir Heavy"/>
                <a:ea typeface="Avenir Heavy"/>
                <a:cs typeface="Avenir Heavy"/>
                <a:sym typeface="Avenir Heavy"/>
              </a:defRPr>
            </a:pPr>
            <a:r>
              <a:t>“I still need you”</a:t>
            </a:r>
          </a:p>
          <a:p>
            <a:pPr defTabSz="642937">
              <a:defRPr sz="5300">
                <a:uFill>
                  <a:solidFill>
                    <a:srgbClr val="000000"/>
                  </a:solidFill>
                </a:uFill>
                <a:latin typeface="Avenir Heavy"/>
                <a:ea typeface="Avenir Heavy"/>
                <a:cs typeface="Avenir Heavy"/>
                <a:sym typeface="Avenir Heavy"/>
              </a:defRPr>
            </a:pPr>
            <a:r>
              <a:t>“Go back”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Those who, standing in the forefront of the conflict, ( &amp; ) are impelled by the Holy Spirit to do a special work, will frequently feel a reaction when the pressure is removed. Despondency (hopelessness) may shake the most heroic faith and weaken the most steadfast will. But God understands, and He still pities and loves.…"/>
          <p:cNvSpPr txBox="1"/>
          <p:nvPr/>
        </p:nvSpPr>
        <p:spPr>
          <a:xfrm>
            <a:off x="536497" y="1808162"/>
            <a:ext cx="23311006" cy="10099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7200">
                <a:uFill>
                  <a:solidFill>
                    <a:srgbClr val="000000"/>
                  </a:solidFill>
                </a:uFill>
                <a:latin typeface="Cambria"/>
                <a:ea typeface="Cambria"/>
                <a:cs typeface="Cambria"/>
                <a:sym typeface="Cambria"/>
              </a:defRPr>
            </a:pPr>
            <a:r>
              <a:rPr b="0">
                <a:latin typeface="Avenir Heavy"/>
                <a:ea typeface="Avenir Heavy"/>
                <a:cs typeface="Avenir Heavy"/>
                <a:sym typeface="Avenir Heavy"/>
              </a:rPr>
              <a:t>Those who, standing in the forefront of the conflict, ( &amp; ) are impelled by the Holy Spirit to do a special work, will frequently feel a reaction when the pressure is removed. Despondency (hopelessness) may shake the most heroic faith and weaken the most steadfast will. But God understands, and He still pities and loves.</a:t>
            </a:r>
            <a:endParaRPr b="0">
              <a:latin typeface="Avenir Heavy"/>
              <a:ea typeface="Avenir Heavy"/>
              <a:cs typeface="Avenir Heavy"/>
              <a:sym typeface="Avenir Heavy"/>
            </a:endParaRPr>
          </a:p>
          <a:p>
            <a:pPr defTabSz="642937">
              <a:defRPr b="1" sz="72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174.3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He reads the motives and the purposes of the heart. To wait patiently, to trust when everything looks dark, is the lesson that the leaders in God's work need to learn. Heaven will not fail them in their day of adversity. Nothing is apparently more helpless, yet really more invincible, than the soul that feels its nothingness and relies wholly on God.…"/>
          <p:cNvSpPr txBox="1"/>
          <p:nvPr/>
        </p:nvSpPr>
        <p:spPr>
          <a:xfrm>
            <a:off x="631505" y="2991587"/>
            <a:ext cx="23120990" cy="77328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200">
                <a:uFill>
                  <a:solidFill>
                    <a:srgbClr val="000000"/>
                  </a:solidFill>
                </a:uFill>
                <a:latin typeface="Cambria"/>
                <a:ea typeface="Cambria"/>
                <a:cs typeface="Cambria"/>
                <a:sym typeface="Cambria"/>
              </a:defRPr>
            </a:pPr>
            <a:r>
              <a:rPr b="0">
                <a:latin typeface="Avenir Heavy"/>
                <a:ea typeface="Avenir Heavy"/>
                <a:cs typeface="Avenir Heavy"/>
                <a:sym typeface="Avenir Heavy"/>
              </a:rPr>
              <a:t>He reads the motives and the purposes of the heart. To wait patiently, to trust when everything looks dark, is the lesson that the leaders in God's work need to learn. Heaven will not fail them in their day of adversity. Nothing is apparently more helpless, yet really more invincible, than the soul that feels its nothingness and relies wholly on God. </a:t>
            </a:r>
            <a:r>
              <a:rPr i="1"/>
              <a:t> </a:t>
            </a:r>
            <a:endParaRPr i="1"/>
          </a:p>
          <a:p>
            <a:pPr defTabSz="642937">
              <a:defRPr b="1" sz="62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174.3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When your life has been filled with failure, you can come to a God Who knows no failure…"/>
          <p:cNvSpPr txBox="1"/>
          <p:nvPr/>
        </p:nvSpPr>
        <p:spPr>
          <a:xfrm>
            <a:off x="1434061" y="5167312"/>
            <a:ext cx="21515878" cy="3381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6200">
                <a:uFill>
                  <a:solidFill>
                    <a:srgbClr val="000000"/>
                  </a:solidFill>
                </a:uFill>
                <a:latin typeface="Avenir Heavy"/>
                <a:ea typeface="Avenir Heavy"/>
                <a:cs typeface="Avenir Heavy"/>
                <a:sym typeface="Avenir Heavy"/>
              </a:defRPr>
            </a:pPr>
            <a:r>
              <a:t>When your life has been filled with failure, you can come to a God Who knows no failure </a:t>
            </a:r>
          </a:p>
          <a:p>
            <a:pPr defTabSz="642937">
              <a:defRPr sz="6200">
                <a:uFill>
                  <a:solidFill>
                    <a:srgbClr val="000000"/>
                  </a:solidFill>
                </a:uFill>
                <a:latin typeface="Avenir Heavy"/>
                <a:ea typeface="Avenir Heavy"/>
                <a:cs typeface="Avenir Heavy"/>
                <a:sym typeface="Avenir Heavy"/>
              </a:defRPr>
            </a:pPr>
            <a:r>
              <a:t>And Who loves people who are filled with failure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How Elijah’s story ends"/>
          <p:cNvSpPr txBox="1"/>
          <p:nvPr/>
        </p:nvSpPr>
        <p:spPr>
          <a:xfrm>
            <a:off x="3993956" y="6094412"/>
            <a:ext cx="16396088" cy="1527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sz="8000">
                <a:uFill>
                  <a:solidFill>
                    <a:srgbClr val="000000"/>
                  </a:solidFill>
                </a:uFill>
                <a:latin typeface="Avenir Heavy"/>
                <a:ea typeface="Avenir Heavy"/>
                <a:cs typeface="Avenir Heavy"/>
                <a:sym typeface="Avenir Heavy"/>
              </a:defRPr>
            </a:lvl1pPr>
          </a:lstStyle>
          <a:p>
            <a:pPr>
              <a:defRPr>
                <a:latin typeface="Cambria"/>
                <a:ea typeface="Cambria"/>
                <a:cs typeface="Cambria"/>
                <a:sym typeface="Cambria"/>
              </a:defRPr>
            </a:pPr>
            <a:r>
              <a:rPr>
                <a:latin typeface="Avenir Heavy"/>
                <a:ea typeface="Avenir Heavy"/>
                <a:cs typeface="Avenir Heavy"/>
                <a:sym typeface="Avenir Heavy"/>
              </a:rPr>
              <a:t>How Elijah’s story ends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Moses’ story"/>
          <p:cNvSpPr txBox="1"/>
          <p:nvPr/>
        </p:nvSpPr>
        <p:spPr>
          <a:xfrm>
            <a:off x="3993956" y="6024562"/>
            <a:ext cx="16396088" cy="1666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sz="8800">
                <a:uFill>
                  <a:solidFill>
                    <a:srgbClr val="000000"/>
                  </a:solidFill>
                </a:uFill>
                <a:latin typeface="Avenir Heavy"/>
                <a:ea typeface="Avenir Heavy"/>
                <a:cs typeface="Avenir Heavy"/>
                <a:sym typeface="Avenir Heavy"/>
              </a:defRPr>
            </a:lvl1pPr>
          </a:lstStyle>
          <a:p>
            <a:pPr>
              <a:defRPr>
                <a:latin typeface="Cambria"/>
                <a:ea typeface="Cambria"/>
                <a:cs typeface="Cambria"/>
                <a:sym typeface="Cambria"/>
              </a:defRPr>
            </a:pPr>
            <a:r>
              <a:rPr>
                <a:latin typeface="Avenir Heavy"/>
                <a:ea typeface="Avenir Heavy"/>
                <a:cs typeface="Avenir Heavy"/>
                <a:sym typeface="Avenir Heavy"/>
              </a:rPr>
              <a:t>Moses’ story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Luke 9:28-31"/>
          <p:cNvSpPr txBox="1"/>
          <p:nvPr/>
        </p:nvSpPr>
        <p:spPr>
          <a:xfrm>
            <a:off x="3993956" y="6056312"/>
            <a:ext cx="16396088" cy="1603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sz="8400">
                <a:uFill>
                  <a:solidFill>
                    <a:srgbClr val="000000"/>
                  </a:solidFill>
                </a:uFill>
                <a:latin typeface="Avenir Heavy"/>
                <a:ea typeface="Avenir Heavy"/>
                <a:cs typeface="Avenir Heavy"/>
                <a:sym typeface="Avenir Heavy"/>
              </a:defRPr>
            </a:lvl1pPr>
          </a:lstStyle>
          <a:p>
            <a:pPr/>
            <a:r>
              <a:t>Luke 9:28-31</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Promises"/>
          <p:cNvSpPr txBox="1"/>
          <p:nvPr/>
        </p:nvSpPr>
        <p:spPr>
          <a:xfrm>
            <a:off x="3993956" y="6056312"/>
            <a:ext cx="16396088" cy="1603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sz="8400">
                <a:uFill>
                  <a:solidFill>
                    <a:srgbClr val="000000"/>
                  </a:solidFill>
                </a:uFill>
                <a:latin typeface="Avenir Heavy"/>
                <a:ea typeface="Avenir Heavy"/>
                <a:cs typeface="Avenir Heavy"/>
                <a:sym typeface="Avenir Heavy"/>
              </a:defRPr>
            </a:lvl1pPr>
          </a:lstStyle>
          <a:p>
            <a:pPr/>
            <a:r>
              <a:t>Promises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deecasper24"/>
          <p:cNvSpPr txBox="1"/>
          <p:nvPr/>
        </p:nvSpPr>
        <p:spPr>
          <a:xfrm>
            <a:off x="11637833" y="743362"/>
            <a:ext cx="444373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@deecasper24</a:t>
            </a:r>
          </a:p>
        </p:txBody>
      </p:sp>
      <p:sp>
        <p:nvSpPr>
          <p:cNvPr id="236" name="@ARtvNow"/>
          <p:cNvSpPr txBox="1"/>
          <p:nvPr/>
        </p:nvSpPr>
        <p:spPr>
          <a:xfrm>
            <a:off x="11921891" y="1752375"/>
            <a:ext cx="3455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@ARtvNow</a:t>
            </a:r>
          </a:p>
        </p:txBody>
      </p:sp>
      <p:pic>
        <p:nvPicPr>
          <p:cNvPr id="237" name="Image" descr="Image"/>
          <p:cNvPicPr>
            <a:picLocks noChangeAspect="1"/>
          </p:cNvPicPr>
          <p:nvPr/>
        </p:nvPicPr>
        <p:blipFill>
          <a:blip r:embed="rId2">
            <a:extLst/>
          </a:blip>
          <a:stretch>
            <a:fillRect/>
          </a:stretch>
        </p:blipFill>
        <p:spPr>
          <a:xfrm>
            <a:off x="8088472" y="630841"/>
            <a:ext cx="1828801" cy="1828801"/>
          </a:xfrm>
          <a:prstGeom prst="rect">
            <a:avLst/>
          </a:prstGeom>
          <a:ln w="12700">
            <a:miter lim="400000"/>
          </a:ln>
        </p:spPr>
      </p:pic>
      <p:pic>
        <p:nvPicPr>
          <p:cNvPr id="238" name="Image" descr="Image"/>
          <p:cNvPicPr>
            <a:picLocks noChangeAspect="1"/>
          </p:cNvPicPr>
          <p:nvPr/>
        </p:nvPicPr>
        <p:blipFill>
          <a:blip r:embed="rId3">
            <a:extLst/>
          </a:blip>
          <a:stretch>
            <a:fillRect/>
          </a:stretch>
        </p:blipFill>
        <p:spPr>
          <a:xfrm>
            <a:off x="8088472" y="3386118"/>
            <a:ext cx="1828801" cy="1828801"/>
          </a:xfrm>
          <a:prstGeom prst="rect">
            <a:avLst/>
          </a:prstGeom>
          <a:ln w="12700">
            <a:miter lim="400000"/>
          </a:ln>
        </p:spPr>
      </p:pic>
      <p:sp>
        <p:nvSpPr>
          <p:cNvPr id="239" name="@dcasper24"/>
          <p:cNvSpPr txBox="1"/>
          <p:nvPr/>
        </p:nvSpPr>
        <p:spPr>
          <a:xfrm>
            <a:off x="11792351" y="3572425"/>
            <a:ext cx="371475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@dcasper24</a:t>
            </a:r>
          </a:p>
        </p:txBody>
      </p:sp>
      <p:pic>
        <p:nvPicPr>
          <p:cNvPr id="240" name="Twitter_Logo_White_On_Blue.png" descr="Twitter_Logo_White_On_Blue.png"/>
          <p:cNvPicPr>
            <a:picLocks noChangeAspect="1"/>
          </p:cNvPicPr>
          <p:nvPr/>
        </p:nvPicPr>
        <p:blipFill>
          <a:blip r:embed="rId4">
            <a:extLst/>
          </a:blip>
          <a:stretch>
            <a:fillRect/>
          </a:stretch>
        </p:blipFill>
        <p:spPr>
          <a:xfrm>
            <a:off x="8088472" y="6141395"/>
            <a:ext cx="1828801" cy="1828801"/>
          </a:xfrm>
          <a:prstGeom prst="rect">
            <a:avLst/>
          </a:prstGeom>
          <a:ln w="12700">
            <a:miter lim="400000"/>
          </a:ln>
        </p:spPr>
      </p:pic>
      <p:sp>
        <p:nvSpPr>
          <p:cNvPr id="241" name="@ARtvNow"/>
          <p:cNvSpPr txBox="1"/>
          <p:nvPr/>
        </p:nvSpPr>
        <p:spPr>
          <a:xfrm>
            <a:off x="11921891" y="6892474"/>
            <a:ext cx="3455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@ARtvNow</a:t>
            </a:r>
          </a:p>
        </p:txBody>
      </p:sp>
      <p:pic>
        <p:nvPicPr>
          <p:cNvPr id="242" name="YouTube-icon-full_color.png" descr="YouTube-icon-full_color.png"/>
          <p:cNvPicPr>
            <a:picLocks noChangeAspect="1"/>
          </p:cNvPicPr>
          <p:nvPr/>
        </p:nvPicPr>
        <p:blipFill>
          <a:blip r:embed="rId5">
            <a:extLst/>
          </a:blip>
          <a:stretch>
            <a:fillRect/>
          </a:stretch>
        </p:blipFill>
        <p:spPr>
          <a:xfrm>
            <a:off x="7985407" y="8896673"/>
            <a:ext cx="2034930" cy="1432797"/>
          </a:xfrm>
          <a:prstGeom prst="rect">
            <a:avLst/>
          </a:prstGeom>
          <a:ln w="12700">
            <a:miter lim="400000"/>
          </a:ln>
        </p:spPr>
      </p:pic>
      <p:sp>
        <p:nvSpPr>
          <p:cNvPr id="243" name="/c/deecasper…"/>
          <p:cNvSpPr txBox="1"/>
          <p:nvPr/>
        </p:nvSpPr>
        <p:spPr>
          <a:xfrm>
            <a:off x="11563751" y="8698671"/>
            <a:ext cx="4171951"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000">
                <a:latin typeface="Avenir Heavy"/>
                <a:ea typeface="Avenir Heavy"/>
                <a:cs typeface="Avenir Heavy"/>
                <a:sym typeface="Avenir Heavy"/>
              </a:defRPr>
            </a:pPr>
            <a:r>
              <a:t>/c/deecasper</a:t>
            </a:r>
          </a:p>
          <a:p>
            <a:pPr defTabSz="825500">
              <a:defRPr sz="5000">
                <a:latin typeface="Avenir Heavy"/>
                <a:ea typeface="Avenir Heavy"/>
                <a:cs typeface="Avenir Heavy"/>
                <a:sym typeface="Avenir Heavy"/>
              </a:defRPr>
            </a:pPr>
            <a:r>
              <a:t>/ARtvNow</a:t>
            </a:r>
          </a:p>
        </p:txBody>
      </p:sp>
      <p:pic>
        <p:nvPicPr>
          <p:cNvPr id="244" name="audioverse.jpg" descr="audioverse.jpg"/>
          <p:cNvPicPr>
            <a:picLocks noChangeAspect="1"/>
          </p:cNvPicPr>
          <p:nvPr/>
        </p:nvPicPr>
        <p:blipFill>
          <a:blip r:embed="rId6">
            <a:extLst/>
          </a:blip>
          <a:stretch>
            <a:fillRect/>
          </a:stretch>
        </p:blipFill>
        <p:spPr>
          <a:xfrm>
            <a:off x="7985407" y="11255947"/>
            <a:ext cx="2034930" cy="2034929"/>
          </a:xfrm>
          <a:prstGeom prst="rect">
            <a:avLst/>
          </a:prstGeom>
          <a:ln w="12700">
            <a:miter lim="400000"/>
          </a:ln>
        </p:spPr>
      </p:pic>
      <p:sp>
        <p:nvSpPr>
          <p:cNvPr id="245" name="Dee Casper"/>
          <p:cNvSpPr txBox="1"/>
          <p:nvPr/>
        </p:nvSpPr>
        <p:spPr>
          <a:xfrm>
            <a:off x="11544692" y="11687747"/>
            <a:ext cx="3582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Dee Casper</a:t>
            </a:r>
          </a:p>
        </p:txBody>
      </p:sp>
      <p:sp>
        <p:nvSpPr>
          <p:cNvPr id="246" name="@deecasper24"/>
          <p:cNvSpPr txBox="1"/>
          <p:nvPr/>
        </p:nvSpPr>
        <p:spPr>
          <a:xfrm>
            <a:off x="11637833" y="5883461"/>
            <a:ext cx="444373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@deecasper24</a:t>
            </a:r>
          </a:p>
        </p:txBody>
      </p:sp>
      <p:sp>
        <p:nvSpPr>
          <p:cNvPr id="247" name="@ARtvNow"/>
          <p:cNvSpPr txBox="1"/>
          <p:nvPr/>
        </p:nvSpPr>
        <p:spPr>
          <a:xfrm>
            <a:off x="11921891" y="4322425"/>
            <a:ext cx="3455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5000">
                <a:latin typeface="Avenir Heavy"/>
                <a:ea typeface="Avenir Heavy"/>
                <a:cs typeface="Avenir Heavy"/>
                <a:sym typeface="Avenir Heavy"/>
              </a:defRPr>
            </a:lvl1pPr>
          </a:lstStyle>
          <a:p>
            <a:pPr/>
            <a:r>
              <a:t>@ARtvNow</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The first call…"/>
          <p:cNvSpPr txBox="1"/>
          <p:nvPr/>
        </p:nvSpPr>
        <p:spPr>
          <a:xfrm>
            <a:off x="6086189" y="4221162"/>
            <a:ext cx="12211622" cy="5273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7400">
                <a:latin typeface="Avenir Heavy"/>
                <a:ea typeface="Avenir Heavy"/>
                <a:cs typeface="Avenir Heavy"/>
                <a:sym typeface="Avenir Heavy"/>
              </a:defRPr>
            </a:pPr>
            <a:r>
              <a:t>The first call</a:t>
            </a:r>
          </a:p>
          <a:p>
            <a:pPr>
              <a:defRPr sz="7400">
                <a:latin typeface="Avenir Heavy"/>
                <a:ea typeface="Avenir Heavy"/>
                <a:cs typeface="Avenir Heavy"/>
                <a:sym typeface="Avenir Heavy"/>
              </a:defRPr>
            </a:pPr>
            <a:r>
              <a:t>The second call</a:t>
            </a:r>
          </a:p>
          <a:p>
            <a:pPr>
              <a:defRPr sz="7400">
                <a:latin typeface="Avenir Heavy"/>
                <a:ea typeface="Avenir Heavy"/>
                <a:cs typeface="Avenir Heavy"/>
                <a:sym typeface="Avenir Heavy"/>
              </a:defRPr>
            </a:pPr>
            <a:r>
              <a:t>“Meet me at the flag pole”</a:t>
            </a:r>
          </a:p>
          <a:p>
            <a:pPr>
              <a:defRPr sz="7400">
                <a:latin typeface="Avenir Heavy"/>
                <a:ea typeface="Avenir Heavy"/>
                <a:cs typeface="Avenir Heavy"/>
                <a:sym typeface="Avenir Heavy"/>
              </a:defRPr>
            </a:pPr>
            <a:r>
              <a:t>The showdown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He runs…"/>
          <p:cNvSpPr txBox="1"/>
          <p:nvPr/>
        </p:nvSpPr>
        <p:spPr>
          <a:xfrm>
            <a:off x="851349" y="5326062"/>
            <a:ext cx="22537487" cy="3063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8400">
                <a:latin typeface="Avenir Heavy"/>
                <a:ea typeface="Avenir Heavy"/>
                <a:cs typeface="Avenir Heavy"/>
                <a:sym typeface="Avenir Heavy"/>
              </a:defRPr>
            </a:pPr>
            <a:r>
              <a:t>He runs</a:t>
            </a:r>
          </a:p>
          <a:p>
            <a:pPr>
              <a:defRPr sz="8400">
                <a:latin typeface="Avenir Heavy"/>
                <a:ea typeface="Avenir Heavy"/>
                <a:cs typeface="Avenir Heavy"/>
                <a:sym typeface="Avenir Heavy"/>
              </a:defRPr>
            </a:pPr>
            <a:r>
              <a:t>What would have happened if he stayed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Elijah had expected much from the miracle wrought on Carmel. He had hoped that after this display of God's power, Jezebel would no longer have influence over the mind of Ahab, and that there would be a speedy reform throughout Israel.…"/>
          <p:cNvSpPr txBox="1"/>
          <p:nvPr/>
        </p:nvSpPr>
        <p:spPr>
          <a:xfrm>
            <a:off x="471407" y="3761097"/>
            <a:ext cx="23441187" cy="619380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6000">
                <a:uFill>
                  <a:solidFill>
                    <a:srgbClr val="000000"/>
                  </a:solidFill>
                </a:uFill>
                <a:latin typeface="Avenir Heavy"/>
                <a:ea typeface="Avenir Heavy"/>
                <a:cs typeface="Avenir Heavy"/>
                <a:sym typeface="Avenir Heavy"/>
              </a:defRPr>
            </a:pPr>
            <a:r>
              <a:t>Elijah had expected much from the miracle wrought on Carmel. He had hoped that after this display of God's power, Jezebel would no longer have influence over the mind of Ahab, and that there would be a speedy reform throughout Israel.</a:t>
            </a:r>
          </a:p>
          <a:p>
            <a:pPr defTabSz="642937">
              <a:defRPr sz="6000">
                <a:uFill>
                  <a:solidFill>
                    <a:srgbClr val="000000"/>
                  </a:solidFill>
                </a:uFill>
                <a:latin typeface="Avenir Heavy"/>
                <a:ea typeface="Avenir Heavy"/>
                <a:cs typeface="Avenir Heavy"/>
                <a:sym typeface="Avenir Heavy"/>
              </a:defRPr>
            </a:pPr>
            <a:r>
              <a:t>-Prophets and Kings 160.2 </a:t>
            </a:r>
            <a:endParaRPr b="1">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All day on Carmel's height he had toiled without food. Yet when he guided the chariot of Ahab to the gate of Jezreel, his courage was strong, despite the physical strain under which he had labored.…"/>
          <p:cNvSpPr txBox="1"/>
          <p:nvPr/>
        </p:nvSpPr>
        <p:spPr>
          <a:xfrm>
            <a:off x="471407" y="3761097"/>
            <a:ext cx="23441187" cy="619380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sz="6000">
                <a:uFill>
                  <a:solidFill>
                    <a:srgbClr val="000000"/>
                  </a:solidFill>
                </a:uFill>
                <a:latin typeface="Avenir Heavy"/>
                <a:ea typeface="Avenir Heavy"/>
                <a:cs typeface="Avenir Heavy"/>
                <a:sym typeface="Avenir Heavy"/>
              </a:defRPr>
            </a:pPr>
            <a:r>
              <a:t>All day on Carmel's height he had toiled without food. Yet when he guided the chariot of Ahab to the gate of Jezreel, his courage was strong, despite the physical strain under which he had labored. </a:t>
            </a:r>
          </a:p>
          <a:p>
            <a:pPr defTabSz="642937">
              <a:defRPr sz="6000">
                <a:uFill>
                  <a:solidFill>
                    <a:srgbClr val="000000"/>
                  </a:solidFill>
                </a:uFill>
                <a:latin typeface="Avenir Heavy"/>
                <a:ea typeface="Avenir Heavy"/>
                <a:cs typeface="Avenir Heavy"/>
                <a:sym typeface="Avenir Heavy"/>
              </a:defRPr>
            </a:pPr>
            <a:r>
              <a:t>-Prophets and Kings 160.2 </a:t>
            </a:r>
            <a:endParaRPr b="1">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But a reaction such as frequently follows high faith and glorious success was pressing upon Elijah. He feared that the reformation begun on Carmel might not be lasting; and depression seized him.…"/>
          <p:cNvSpPr txBox="1"/>
          <p:nvPr/>
        </p:nvSpPr>
        <p:spPr>
          <a:xfrm>
            <a:off x="502229" y="3592512"/>
            <a:ext cx="23379540" cy="6530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But a reaction such as frequently follows high faith and glorious success was pressing upon Elijah. He feared that the reformation begun on Carmel might not be lasting; </a:t>
            </a:r>
            <a:r>
              <a:rPr b="0" u="sng">
                <a:solidFill>
                  <a:schemeClr val="accent5">
                    <a:lumOff val="7000"/>
                  </a:schemeClr>
                </a:solidFill>
                <a:latin typeface="Avenir Heavy"/>
                <a:ea typeface="Avenir Heavy"/>
                <a:cs typeface="Avenir Heavy"/>
                <a:sym typeface="Avenir Heavy"/>
              </a:rPr>
              <a:t>and depression seized him.</a:t>
            </a:r>
            <a:endParaRPr b="0">
              <a:latin typeface="Avenir Heavy"/>
              <a:ea typeface="Avenir Heavy"/>
              <a:cs typeface="Avenir Heavy"/>
              <a:sym typeface="Avenir Heavy"/>
            </a:endParaRPr>
          </a:p>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-Prophets and Kings 161.1</a:t>
            </a: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He had been exalted to Pisgah's top; now he was in the valley. While under the inspiration of the Almighty, he had stood the severest trial of faith; but in this time of discouragement, with Jezebel's threat sounding in his ears, and Satan still apparently prevailing through the plotting of this wicked woman, he lost his hold on God.…"/>
          <p:cNvSpPr txBox="1"/>
          <p:nvPr/>
        </p:nvSpPr>
        <p:spPr>
          <a:xfrm>
            <a:off x="502229" y="2517306"/>
            <a:ext cx="23379540" cy="86813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642937">
              <a:defRPr b="1" sz="6300">
                <a:uFill>
                  <a:solidFill>
                    <a:srgbClr val="000000"/>
                  </a:solidFill>
                </a:uFill>
                <a:latin typeface="Cambria"/>
                <a:ea typeface="Cambria"/>
                <a:cs typeface="Cambria"/>
                <a:sym typeface="Cambria"/>
              </a:defRPr>
            </a:pPr>
            <a:r>
              <a:rPr b="0">
                <a:latin typeface="Avenir Heavy"/>
                <a:ea typeface="Avenir Heavy"/>
                <a:cs typeface="Avenir Heavy"/>
                <a:sym typeface="Avenir Heavy"/>
              </a:rPr>
              <a:t>He had been exalted to Pisgah's top; now he was in the valley. While under the inspiration of the Almighty, he had stood the severest trial of faith; but in this time of discouragement, with Jezebel's threat sounding in his ears, and Satan still apparently prevailing through the plotting of this wicked woman, </a:t>
            </a:r>
            <a:r>
              <a:rPr b="0" u="sng">
                <a:solidFill>
                  <a:schemeClr val="accent5">
                    <a:lumOff val="7000"/>
                  </a:schemeClr>
                </a:solidFill>
                <a:latin typeface="Avenir Heavy"/>
                <a:ea typeface="Avenir Heavy"/>
                <a:cs typeface="Avenir Heavy"/>
                <a:sym typeface="Avenir Heavy"/>
              </a:rPr>
              <a:t>he lost his hold on God</a:t>
            </a:r>
            <a:r>
              <a:rPr b="0">
                <a:latin typeface="Avenir Heavy"/>
                <a:ea typeface="Avenir Heavy"/>
                <a:cs typeface="Avenir Heavy"/>
                <a:sym typeface="Avenir Heavy"/>
              </a:rPr>
              <a:t>.</a:t>
            </a:r>
            <a:endParaRPr b="0">
              <a:latin typeface="Avenir Heavy"/>
              <a:ea typeface="Avenir Heavy"/>
              <a:cs typeface="Avenir Heavy"/>
              <a:sym typeface="Avenir Heavy"/>
            </a:endParaRPr>
          </a:p>
          <a:p>
            <a:pPr defTabSz="642937">
              <a:defRPr sz="6300">
                <a:uFill>
                  <a:solidFill>
                    <a:srgbClr val="000000"/>
                  </a:solidFill>
                </a:uFill>
                <a:latin typeface="Avenir Heavy"/>
                <a:ea typeface="Avenir Heavy"/>
                <a:cs typeface="Avenir Heavy"/>
                <a:sym typeface="Avenir Heavy"/>
              </a:defRPr>
            </a:pPr>
            <a:r>
              <a:t>-Prophets and Kings 161.1 </a:t>
            </a:r>
            <a:endParaRPr b="1">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all" i="0" spc="512" strike="noStrike" sz="32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all" i="0" spc="512" strike="noStrike" sz="32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