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media/image1.jpeg" ContentType="image/jpeg"/>
  <Override PartName="/ppt/theme/theme2.xml" ContentType="application/vnd.openxmlformats-officedocument.theme+xml"/>
  <Override PartName="/ppt/media/image2.jpeg" ContentType="image/jpeg"/>
  <Override PartName="/ppt/media/image3.jpeg" ContentType="image/jpeg"/>
  <Override PartName="/ppt/media/image4.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lvl1pPr>
    <a:lvl2pPr marL="0" marR="0" indent="22860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lvl2pPr>
    <a:lvl3pPr marL="0" marR="0" indent="45720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lvl3pPr>
    <a:lvl4pPr marL="0" marR="0" indent="68580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lvl4pPr>
    <a:lvl5pPr marL="0" marR="0" indent="91440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lvl5pPr>
    <a:lvl6pPr marL="0" marR="0" indent="114300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lvl6pPr>
    <a:lvl7pPr marL="0" marR="0" indent="137160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lvl7pPr>
    <a:lvl8pPr marL="0" marR="0" indent="160020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lvl8pPr>
    <a:lvl9pPr marL="0" marR="0" indent="182880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rgbClr val="375A7D"/>
          </a:solidFill>
        </a:fill>
      </a:tcStyle>
    </a:wholeTbl>
    <a:band2H>
      <a:tcTxStyle b="def" i="def"/>
      <a:tcStyle>
        <a:tcBdr/>
        <a:fill>
          <a:solidFill>
            <a:srgbClr val="3B7499"/>
          </a:solidFill>
        </a:fill>
      </a:tcStyle>
    </a:band2H>
    <a:firstCo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rgbClr val="53D5FD"/>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firstCol>
    <a:lastRow>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rgbClr val="53D5FD"/>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lastRow>
    <a:firstRow>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rgbClr val="53D5FD"/>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firstRow>
  </a:tblStyle>
  <a:tblStyle styleId="{C7B018BB-80A7-4F77-B60F-C8B233D01FF8}" styleName="">
    <a:tblBg/>
    <a:wholeTbl>
      <a:tcTxStyle b="off" i="off">
        <a:font>
          <a:latin typeface="Avenir Medium"/>
          <a:ea typeface="Avenir Medium"/>
          <a:cs typeface="Avenir Medium"/>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50800" cap="flat">
              <a:solidFill>
                <a:srgbClr val="000000"/>
              </a:solidFill>
              <a:prstDash val="solid"/>
              <a:miter lim="400000"/>
            </a:ln>
          </a:top>
          <a:bottom>
            <a:ln w="50800" cap="flat">
              <a:solidFill>
                <a:srgbClr val="000000"/>
              </a:solidFill>
              <a:prstDash val="solid"/>
              <a:miter lim="400000"/>
            </a:ln>
          </a:bottom>
          <a:insideH>
            <a:ln w="508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0A0A0A">
              <a:alpha val="92000"/>
            </a:srgbClr>
          </a:solidFill>
        </a:fill>
      </a:tcStyle>
    </a:band2H>
    <a:firstCol>
      <a:tcTxStyle b="off" i="off">
        <a:font>
          <a:latin typeface="Avenir Medium"/>
          <a:ea typeface="Avenir Medium"/>
          <a:cs typeface="Avenir Medium"/>
        </a:font>
        <a:srgbClr val="FFFFFF"/>
      </a:tcTxStyle>
      <a:tcStyle>
        <a:tcBdr>
          <a:left>
            <a:ln w="25400" cap="flat">
              <a:solidFill>
                <a:srgbClr val="000000"/>
              </a:solidFill>
              <a:prstDash val="solid"/>
              <a:miter lim="400000"/>
            </a:ln>
          </a:left>
          <a:right>
            <a:ln w="88900" cap="flat">
              <a:solidFill>
                <a:srgbClr val="000000"/>
              </a:solidFill>
              <a:prstDash val="solid"/>
              <a:miter lim="400000"/>
            </a:ln>
          </a:right>
          <a:top>
            <a:ln w="50800" cap="flat">
              <a:solidFill>
                <a:srgbClr val="000000"/>
              </a:solidFill>
              <a:prstDash val="solid"/>
              <a:miter lim="400000"/>
            </a:ln>
          </a:top>
          <a:bottom>
            <a:ln w="50800" cap="flat">
              <a:solidFill>
                <a:srgbClr val="000000"/>
              </a:solidFill>
              <a:prstDash val="solid"/>
              <a:miter lim="400000"/>
            </a:ln>
          </a:bottom>
          <a:insideH>
            <a:ln w="508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Avenir Medium"/>
          <a:ea typeface="Avenir Medium"/>
          <a:cs typeface="Avenir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889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Avenir Medium"/>
          <a:ea typeface="Avenir Medium"/>
          <a:cs typeface="Avenir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889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EEE7283C-3CF3-47DC-8721-378D4A62B228}" styleName="">
    <a:tblBg/>
    <a:wholeTb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noFill/>
        </a:fill>
      </a:tcStyle>
    </a:wholeTbl>
    <a:band2H>
      <a:tcTxStyle b="def" i="def"/>
      <a:tcStyle>
        <a:tcBdr/>
        <a:fill>
          <a:solidFill>
            <a:srgbClr val="00EDFF">
              <a:alpha val="24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solidFill>
                <a:schemeClr val="accent2">
                  <a:satOff val="-5186"/>
                  <a:lumOff val="-28409"/>
                </a:schemeClr>
              </a:solidFill>
              <a:prstDash val="solid"/>
              <a:miter lim="400000"/>
            </a:ln>
          </a:insideV>
        </a:tcBdr>
        <a:fill>
          <a:solidFill>
            <a:schemeClr val="accent2">
              <a:satOff val="-5186"/>
              <a:lumOff val="-12389"/>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solidFill>
                <a:srgbClr val="00919C">
                  <a:alpha val="79000"/>
                </a:srgbClr>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00919C">
                  <a:alpha val="79000"/>
                </a:srgbClr>
              </a:solidFill>
              <a:prstDash val="solid"/>
              <a:miter lim="400000"/>
            </a:ln>
          </a:insideH>
          <a:insideV>
            <a:ln w="12700" cap="flat">
              <a:noFill/>
              <a:miter lim="400000"/>
            </a:ln>
          </a:insideV>
        </a:tcBdr>
        <a:fill>
          <a:solidFill>
            <a:schemeClr val="accent2">
              <a:satOff val="-5186"/>
              <a:lumOff val="-28409"/>
            </a:scheme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25400" cap="rnd">
              <a:solidFill>
                <a:srgbClr val="4F4F4F"/>
              </a:solidFill>
              <a:custDash>
                <a:ds d="100000" sp="200000"/>
              </a:custDash>
              <a:miter lim="400000"/>
            </a:ln>
          </a:top>
          <a:bottom>
            <a:ln w="25400" cap="rnd">
              <a:solidFill>
                <a:srgbClr val="4F4F4F"/>
              </a:solidFill>
              <a:custDash>
                <a:ds d="100000" sp="200000"/>
              </a:custDash>
              <a:miter lim="400000"/>
            </a:ln>
          </a:bottom>
          <a:insideH>
            <a:ln w="25400" cap="rnd">
              <a:solidFill>
                <a:srgbClr val="4F4F4F"/>
              </a:solidFill>
              <a:custDash>
                <a:ds d="100000" sp="200000"/>
              </a:custDash>
              <a:miter lim="400000"/>
            </a:ln>
          </a:insideH>
          <a:insideV>
            <a:ln w="12700" cap="flat">
              <a:noFill/>
              <a:miter lim="400000"/>
            </a:ln>
          </a:insideV>
        </a:tcBdr>
        <a:fill>
          <a:noFill/>
        </a:fill>
      </a:tcStyle>
    </a:wholeTbl>
    <a:band2H>
      <a:tcTxStyle b="def" i="def"/>
      <a:tcStyle>
        <a:tcBdr/>
        <a:fill>
          <a:solidFill>
            <a:srgbClr val="6D6D6D">
              <a:alpha val="25000"/>
            </a:srgb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noFill/>
              <a:miter lim="400000"/>
            </a:ln>
          </a:insideV>
        </a:tcBdr>
        <a:fill>
          <a:solidFill>
            <a:srgbClr val="808080">
              <a:alpha val="32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50800" cap="flat">
              <a:solidFill>
                <a:srgbClr val="000000"/>
              </a:solidFill>
              <a:prstDash val="solid"/>
              <a:miter lim="400000"/>
            </a:ln>
          </a:top>
          <a:bottom>
            <a:ln w="12700" cap="flat">
              <a:noFill/>
              <a:miter lim="400000"/>
            </a:ln>
          </a:bottom>
          <a:insideH>
            <a:ln w="12700" cap="flat">
              <a:solidFill>
                <a:srgbClr val="000000"/>
              </a:solidFill>
              <a:prstDash val="solid"/>
              <a:miter lim="400000"/>
            </a:ln>
          </a:insideH>
          <a:insideV>
            <a:ln w="12700" cap="flat">
              <a:noFill/>
              <a:miter lim="400000"/>
            </a:ln>
          </a:insideV>
        </a:tcBdr>
        <a:fill>
          <a:solidFill>
            <a:srgbClr val="941B00">
              <a:alpha val="8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50800" cap="flat">
              <a:solidFill>
                <a:srgbClr val="000000"/>
              </a:solidFill>
              <a:prstDash val="solid"/>
              <a:miter lim="400000"/>
            </a:ln>
          </a:bottom>
          <a:insideH>
            <a:ln w="12700" cap="flat">
              <a:solidFill>
                <a:srgbClr val="000000"/>
              </a:solidFill>
              <a:prstDash val="solid"/>
              <a:miter lim="400000"/>
            </a:ln>
          </a:insideH>
          <a:insideV>
            <a:ln w="12700" cap="flat">
              <a:noFill/>
              <a:miter lim="400000"/>
            </a:ln>
          </a:insideV>
        </a:tcBdr>
        <a:fill>
          <a:solidFill>
            <a:srgbClr val="CD2600">
              <a:alpha val="80000"/>
            </a:srgb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4F4F4F"/>
              </a:solidFill>
              <a:prstDash val="solid"/>
              <a:miter lim="400000"/>
            </a:ln>
          </a:top>
          <a:bottom>
            <a:ln w="12700" cap="flat">
              <a:solidFill>
                <a:srgbClr val="4F4F4F"/>
              </a:solidFill>
              <a:prstDash val="solid"/>
              <a:miter lim="400000"/>
            </a:ln>
          </a:bottom>
          <a:insideH>
            <a:ln w="12700" cap="flat">
              <a:solidFill>
                <a:srgbClr val="4F4F4F"/>
              </a:solidFill>
              <a:prstDash val="solid"/>
              <a:miter lim="400000"/>
            </a:ln>
          </a:insideH>
          <a:insideV>
            <a:ln w="12700" cap="flat">
              <a:noFill/>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4F4F4F"/>
              </a:solidFill>
              <a:prstDash val="solid"/>
              <a:miter lim="400000"/>
            </a:ln>
          </a:top>
          <a:bottom>
            <a:ln w="12700" cap="flat">
              <a:solidFill>
                <a:srgbClr val="4F4F4F"/>
              </a:solidFill>
              <a:prstDash val="solid"/>
              <a:miter lim="400000"/>
            </a:ln>
          </a:bottom>
          <a:insideH>
            <a:ln w="12700" cap="flat">
              <a:solidFill>
                <a:srgbClr val="4F4F4F"/>
              </a:solidFill>
              <a:prstDash val="solid"/>
              <a:miter lim="400000"/>
            </a:ln>
          </a:insideH>
          <a:insideV>
            <a:ln w="12700" cap="flat">
              <a:noFill/>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08080"/>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08080"/>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797979"/>
              </a:solidFill>
              <a:custDash>
                <a:ds d="200000" sp="200000"/>
              </a:custDash>
              <a:miter lim="400000"/>
            </a:ln>
          </a:top>
          <a:bottom>
            <a:ln w="12700" cap="flat">
              <a:solidFill>
                <a:srgbClr val="797979"/>
              </a:solidFill>
              <a:custDash>
                <a:ds d="200000" sp="200000"/>
              </a:custDash>
              <a:miter lim="400000"/>
            </a:ln>
          </a:bottom>
          <a:insideH>
            <a:ln w="12700" cap="flat">
              <a:solidFill>
                <a:srgbClr val="797979"/>
              </a:solidFill>
              <a:custDash>
                <a:ds d="200000" sp="200000"/>
              </a:custDash>
              <a:miter lim="400000"/>
            </a:ln>
          </a:insideH>
          <a:insideV>
            <a:ln w="12700" cap="flat">
              <a:noFill/>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solidFill>
              <a:prstDash val="solid"/>
              <a:miter lim="400000"/>
            </a:ln>
          </a:right>
          <a:top>
            <a:ln w="12700" cap="flat">
              <a:solidFill>
                <a:srgbClr val="797979"/>
              </a:solidFill>
              <a:custDash>
                <a:ds d="200000" sp="200000"/>
              </a:custDash>
              <a:miter lim="400000"/>
            </a:ln>
          </a:top>
          <a:bottom>
            <a:ln w="12700" cap="flat">
              <a:solidFill>
                <a:srgbClr val="797979"/>
              </a:solidFill>
              <a:custDash>
                <a:ds d="200000" sp="200000"/>
              </a:custDash>
              <a:miter lim="400000"/>
            </a:ln>
          </a:bottom>
          <a:insideH>
            <a:ln w="12700" cap="flat">
              <a:solidFill>
                <a:srgbClr val="797979"/>
              </a:solidFill>
              <a:custDash>
                <a:ds d="200000" sp="200000"/>
              </a:custDash>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solidFill>
                <a:srgbClr val="797979"/>
              </a:solidFill>
              <a:prstDash val="solid"/>
              <a:miter lim="400000"/>
            </a:ln>
          </a:insideH>
          <a:insideV>
            <a:ln w="12700" cap="flat">
              <a:noFill/>
              <a:miter lim="400000"/>
            </a:ln>
          </a:insideV>
        </a:tcBdr>
        <a:fill>
          <a:noFill/>
        </a:fill>
      </a:tcStyle>
    </a:lastRow>
    <a:firstRow>
      <a:tcTxStyle b="off" i="off">
        <a:fontRef idx="minor">
          <a:schemeClr val="accent2">
            <a:satOff val="44164"/>
            <a:lumOff val="14231"/>
          </a:schemeClr>
        </a:fontRef>
        <a:schemeClr val="accent2">
          <a:satOff val="44164"/>
          <a:lumOff val="14231"/>
        </a:schemeClr>
      </a:tcTxStyle>
      <a:tcStyle>
        <a:tcBdr>
          <a:left>
            <a:ln w="12700" cap="flat">
              <a:noFill/>
              <a:miter lim="400000"/>
            </a:ln>
          </a:left>
          <a:right>
            <a:ln w="12700" cap="flat">
              <a:noFill/>
              <a:miter lim="400000"/>
            </a:ln>
          </a:right>
          <a:top>
            <a:ln w="12700" cap="flat">
              <a:noFill/>
              <a:miter lim="400000"/>
            </a:ln>
          </a:top>
          <a:bottom>
            <a:ln w="12700" cap="flat">
              <a:solidFill>
                <a:srgbClr val="FFFFFF"/>
              </a:solidFill>
              <a:prstDash val="solid"/>
              <a:miter lim="400000"/>
            </a:ln>
          </a:bottom>
          <a:insideH>
            <a:ln w="12700" cap="flat">
              <a:solidFill>
                <a:srgbClr val="797979"/>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bg>
      <p:bgPr>
        <a:noFill/>
      </p:bgPr>
    </p:bg>
    <p:spTree>
      <p:nvGrpSpPr>
        <p:cNvPr id="1" name=""/>
        <p:cNvGrpSpPr/>
        <p:nvPr/>
      </p:nvGrpSpPr>
      <p:grpSpPr>
        <a:xfrm>
          <a:off x="0" y="0"/>
          <a:ext cx="0" cy="0"/>
          <a:chOff x="0" y="0"/>
          <a:chExt cx="0" cy="0"/>
        </a:xfrm>
      </p:grpSpPr>
      <p:sp>
        <p:nvSpPr>
          <p:cNvPr id="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91" name="Image"/>
          <p:cNvSpPr/>
          <p:nvPr>
            <p:ph type="pic" sz="quarter" idx="13"/>
          </p:nvPr>
        </p:nvSpPr>
        <p:spPr>
          <a:xfrm>
            <a:off x="12191999" y="6861167"/>
            <a:ext cx="9144001" cy="6858001"/>
          </a:xfrm>
          <a:prstGeom prst="rect">
            <a:avLst/>
          </a:prstGeom>
        </p:spPr>
        <p:txBody>
          <a:bodyPr lIns="91439" tIns="45719" rIns="91439" bIns="45719" anchor="t">
            <a:noAutofit/>
          </a:bodyPr>
          <a:lstStyle/>
          <a:p>
            <a:pPr/>
          </a:p>
        </p:txBody>
      </p:sp>
      <p:sp>
        <p:nvSpPr>
          <p:cNvPr id="92" name="Image"/>
          <p:cNvSpPr/>
          <p:nvPr>
            <p:ph type="pic" sz="quarter" idx="14"/>
          </p:nvPr>
        </p:nvSpPr>
        <p:spPr>
          <a:xfrm>
            <a:off x="12192000" y="0"/>
            <a:ext cx="9144000" cy="6858000"/>
          </a:xfrm>
          <a:prstGeom prst="rect">
            <a:avLst/>
          </a:prstGeom>
        </p:spPr>
        <p:txBody>
          <a:bodyPr lIns="91439" tIns="45719" rIns="91439" bIns="45719" anchor="t">
            <a:noAutofit/>
          </a:bodyPr>
          <a:lstStyle/>
          <a:p>
            <a:pPr/>
          </a:p>
        </p:txBody>
      </p:sp>
      <p:sp>
        <p:nvSpPr>
          <p:cNvPr id="93" name="Image"/>
          <p:cNvSpPr/>
          <p:nvPr>
            <p:ph type="pic" sz="half" idx="15"/>
          </p:nvPr>
        </p:nvSpPr>
        <p:spPr>
          <a:xfrm>
            <a:off x="3048000" y="0"/>
            <a:ext cx="9144000" cy="13716000"/>
          </a:xfrm>
          <a:prstGeom prst="rect">
            <a:avLst/>
          </a:prstGeom>
        </p:spPr>
        <p:txBody>
          <a:bodyPr lIns="91439" tIns="45719" rIns="91439" bIns="45719" anchor="t">
            <a:noAutofit/>
          </a:bodyPr>
          <a:lstStyle/>
          <a:p>
            <a:pP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101" name="–Johnny Appleseed"/>
          <p:cNvSpPr txBox="1"/>
          <p:nvPr>
            <p:ph type="body" sz="quarter" idx="13"/>
          </p:nvPr>
        </p:nvSpPr>
        <p:spPr>
          <a:xfrm>
            <a:off x="4833937" y="8945364"/>
            <a:ext cx="14716126" cy="736601"/>
          </a:xfrm>
          <a:prstGeom prst="rect">
            <a:avLst/>
          </a:prstGeom>
        </p:spPr>
        <p:txBody>
          <a:bodyPr>
            <a:spAutoFit/>
          </a:bodyPr>
          <a:lstStyle>
            <a:lvl1pPr marL="0" indent="0" algn="ctr">
              <a:spcBef>
                <a:spcPts val="0"/>
              </a:spcBef>
              <a:buClrTx/>
              <a:buSzTx/>
              <a:buNone/>
              <a:defRPr cap="all" spc="512" sz="3200">
                <a:solidFill>
                  <a:schemeClr val="accent2">
                    <a:satOff val="44164"/>
                    <a:lumOff val="14231"/>
                  </a:schemeClr>
                </a:solidFill>
              </a:defRPr>
            </a:lvl1pPr>
          </a:lstStyle>
          <a:p>
            <a:pPr/>
            <a:r>
              <a:t>–Johnny Appleseed</a:t>
            </a:r>
          </a:p>
        </p:txBody>
      </p:sp>
      <p:sp>
        <p:nvSpPr>
          <p:cNvPr id="102" name="“Type a quote here.”"/>
          <p:cNvSpPr txBox="1"/>
          <p:nvPr>
            <p:ph type="body" sz="quarter" idx="14"/>
          </p:nvPr>
        </p:nvSpPr>
        <p:spPr>
          <a:xfrm>
            <a:off x="4833937" y="5973960"/>
            <a:ext cx="14716126" cy="1017986"/>
          </a:xfrm>
          <a:prstGeom prst="rect">
            <a:avLst/>
          </a:prstGeom>
        </p:spPr>
        <p:txBody>
          <a:bodyPr>
            <a:spAutoFit/>
          </a:bodyPr>
          <a:lstStyle>
            <a:lvl1pPr marL="0" indent="0" algn="ctr">
              <a:spcBef>
                <a:spcPts val="0"/>
              </a:spcBef>
              <a:buClrTx/>
              <a:buSzTx/>
              <a:buNone/>
            </a:lvl1pPr>
          </a:lstStyle>
          <a:p>
            <a:pPr/>
            <a:r>
              <a:t>“Type a quote here.” </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Quote Photo">
    <p:spTree>
      <p:nvGrpSpPr>
        <p:cNvPr id="1" name=""/>
        <p:cNvGrpSpPr/>
        <p:nvPr/>
      </p:nvGrpSpPr>
      <p:grpSpPr>
        <a:xfrm>
          <a:off x="0" y="0"/>
          <a:ext cx="0" cy="0"/>
          <a:chOff x="0" y="0"/>
          <a:chExt cx="0" cy="0"/>
        </a:xfrm>
      </p:grpSpPr>
      <p:sp>
        <p:nvSpPr>
          <p:cNvPr id="110" name="–Johnny Appleseed"/>
          <p:cNvSpPr txBox="1"/>
          <p:nvPr>
            <p:ph type="body" sz="quarter" idx="13"/>
          </p:nvPr>
        </p:nvSpPr>
        <p:spPr>
          <a:xfrm>
            <a:off x="4833937" y="4161234"/>
            <a:ext cx="14716126" cy="736601"/>
          </a:xfrm>
          <a:prstGeom prst="rect">
            <a:avLst/>
          </a:prstGeom>
        </p:spPr>
        <p:txBody>
          <a:bodyPr anchor="t">
            <a:spAutoFit/>
          </a:bodyPr>
          <a:lstStyle>
            <a:lvl1pPr marL="0" indent="0" algn="ctr">
              <a:spcBef>
                <a:spcPts val="0"/>
              </a:spcBef>
              <a:buClrTx/>
              <a:buSzTx/>
              <a:buNone/>
              <a:defRPr cap="all" spc="512" sz="3200">
                <a:solidFill>
                  <a:schemeClr val="accent2">
                    <a:satOff val="44164"/>
                    <a:lumOff val="14231"/>
                  </a:schemeClr>
                </a:solidFill>
              </a:defRPr>
            </a:lvl1pPr>
          </a:lstStyle>
          <a:p>
            <a:pPr/>
            <a:r>
              <a:t>–Johnny Appleseed</a:t>
            </a:r>
          </a:p>
        </p:txBody>
      </p:sp>
      <p:sp>
        <p:nvSpPr>
          <p:cNvPr id="111" name="“Type a quote here.”"/>
          <p:cNvSpPr txBox="1"/>
          <p:nvPr>
            <p:ph type="body" sz="quarter" idx="14"/>
          </p:nvPr>
        </p:nvSpPr>
        <p:spPr>
          <a:xfrm>
            <a:off x="4833937" y="1893093"/>
            <a:ext cx="14716126" cy="1017986"/>
          </a:xfrm>
          <a:prstGeom prst="rect">
            <a:avLst/>
          </a:prstGeom>
        </p:spPr>
        <p:txBody>
          <a:bodyPr>
            <a:spAutoFit/>
          </a:bodyPr>
          <a:lstStyle>
            <a:lvl1pPr marL="0" indent="0" algn="ctr">
              <a:spcBef>
                <a:spcPts val="0"/>
              </a:spcBef>
              <a:buClrTx/>
              <a:buSzTx/>
              <a:buNone/>
            </a:lvl1pPr>
          </a:lstStyle>
          <a:p>
            <a:pPr/>
            <a:r>
              <a:t>“Type a quote here.” </a:t>
            </a:r>
          </a:p>
        </p:txBody>
      </p:sp>
      <p:sp>
        <p:nvSpPr>
          <p:cNvPr id="112" name="Image"/>
          <p:cNvSpPr/>
          <p:nvPr>
            <p:ph type="pic" idx="15"/>
          </p:nvPr>
        </p:nvSpPr>
        <p:spPr>
          <a:xfrm>
            <a:off x="3021210" y="5080992"/>
            <a:ext cx="18288001" cy="8626079"/>
          </a:xfrm>
          <a:prstGeom prst="rect">
            <a:avLst/>
          </a:prstGeom>
        </p:spPr>
        <p:txBody>
          <a:bodyPr lIns="91439" tIns="45719" rIns="91439" bIns="45719" anchor="t">
            <a:noAutofit/>
          </a:bodyPr>
          <a:lstStyle/>
          <a:p>
            <a:pPr/>
          </a:p>
        </p:txBody>
      </p:sp>
      <p:sp>
        <p:nvSpPr>
          <p:cNvPr id="1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20" name="Image"/>
          <p:cNvSpPr/>
          <p:nvPr>
            <p:ph type="pic" idx="13"/>
          </p:nvPr>
        </p:nvSpPr>
        <p:spPr>
          <a:xfrm>
            <a:off x="3048000" y="0"/>
            <a:ext cx="18288000" cy="13716000"/>
          </a:xfrm>
          <a:prstGeom prst="rect">
            <a:avLst/>
          </a:prstGeom>
        </p:spPr>
        <p:txBody>
          <a:bodyPr lIns="91439" tIns="45719" rIns="91439" bIns="45719" anchor="t">
            <a:noAutofit/>
          </a:bodyPr>
          <a:lstStyle/>
          <a:p>
            <a:pPr/>
          </a:p>
        </p:txBody>
      </p:sp>
      <p:sp>
        <p:nvSpPr>
          <p:cNvPr id="1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18" name="Title Text"/>
          <p:cNvSpPr txBox="1"/>
          <p:nvPr>
            <p:ph type="title"/>
          </p:nvPr>
        </p:nvSpPr>
        <p:spPr>
          <a:xfrm>
            <a:off x="3976687" y="1410890"/>
            <a:ext cx="16430626" cy="2053829"/>
          </a:xfrm>
          <a:prstGeom prst="rect">
            <a:avLst/>
          </a:prstGeom>
        </p:spPr>
        <p:txBody>
          <a:bodyPr/>
          <a:lstStyle>
            <a:lvl1pPr>
              <a:defRPr spc="1375" sz="8600"/>
            </a:lvl1pPr>
          </a:lstStyle>
          <a:p>
            <a:pPr/>
            <a:r>
              <a:t>Title Text</a:t>
            </a:r>
          </a:p>
        </p:txBody>
      </p:sp>
      <p:sp>
        <p:nvSpPr>
          <p:cNvPr id="19" name="Body Level One…"/>
          <p:cNvSpPr txBox="1"/>
          <p:nvPr>
            <p:ph type="body" sz="quarter" idx="1"/>
          </p:nvPr>
        </p:nvSpPr>
        <p:spPr>
          <a:xfrm>
            <a:off x="3976687" y="714375"/>
            <a:ext cx="16430626" cy="714375"/>
          </a:xfrm>
          <a:prstGeom prst="rect">
            <a:avLst/>
          </a:prstGeom>
        </p:spPr>
        <p:txBody>
          <a:bodyPr/>
          <a:lstStyle>
            <a:lvl1pPr marL="0" indent="0">
              <a:spcBef>
                <a:spcPts val="0"/>
              </a:spcBef>
              <a:buClrTx/>
              <a:buSzTx/>
              <a:buNone/>
              <a:defRPr cap="all" spc="512" sz="3200">
                <a:latin typeface="Avenir Book"/>
                <a:ea typeface="Avenir Book"/>
                <a:cs typeface="Avenir Book"/>
                <a:sym typeface="Avenir Book"/>
              </a:defRPr>
            </a:lvl1pPr>
            <a:lvl2pPr marL="0" indent="228600">
              <a:spcBef>
                <a:spcPts val="0"/>
              </a:spcBef>
              <a:buClrTx/>
              <a:buSzTx/>
              <a:buNone/>
              <a:defRPr cap="all" spc="512" sz="3200">
                <a:latin typeface="Avenir Book"/>
                <a:ea typeface="Avenir Book"/>
                <a:cs typeface="Avenir Book"/>
                <a:sym typeface="Avenir Book"/>
              </a:defRPr>
            </a:lvl2pPr>
            <a:lvl3pPr marL="0" indent="457200">
              <a:spcBef>
                <a:spcPts val="0"/>
              </a:spcBef>
              <a:buClrTx/>
              <a:buSzTx/>
              <a:buNone/>
              <a:defRPr cap="all" spc="512" sz="3200">
                <a:latin typeface="Avenir Book"/>
                <a:ea typeface="Avenir Book"/>
                <a:cs typeface="Avenir Book"/>
                <a:sym typeface="Avenir Book"/>
              </a:defRPr>
            </a:lvl3pPr>
            <a:lvl4pPr marL="0" indent="685800">
              <a:spcBef>
                <a:spcPts val="0"/>
              </a:spcBef>
              <a:buClrTx/>
              <a:buSzTx/>
              <a:buNone/>
              <a:defRPr cap="all" spc="512" sz="3200">
                <a:latin typeface="Avenir Book"/>
                <a:ea typeface="Avenir Book"/>
                <a:cs typeface="Avenir Book"/>
                <a:sym typeface="Avenir Book"/>
              </a:defRPr>
            </a:lvl4pPr>
            <a:lvl5pPr marL="0" indent="914400">
              <a:spcBef>
                <a:spcPts val="0"/>
              </a:spcBef>
              <a:buClrTx/>
              <a:buSzTx/>
              <a:buNone/>
              <a:defRPr cap="all" spc="512" sz="3200">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pic>
        <p:nvPicPr>
          <p:cNvPr id="20" name="WOP poster.JPG" descr="WOP poster.JPG"/>
          <p:cNvPicPr>
            <a:picLocks noChangeAspect="1"/>
          </p:cNvPicPr>
          <p:nvPr/>
        </p:nvPicPr>
        <p:blipFill>
          <a:blip r:embed="rId2">
            <a:alphaModFix amt="25571"/>
            <a:extLst/>
          </a:blip>
          <a:stretch>
            <a:fillRect/>
          </a:stretch>
        </p:blipFill>
        <p:spPr>
          <a:xfrm>
            <a:off x="-667707" y="-2193048"/>
            <a:ext cx="25323034" cy="25323033"/>
          </a:xfrm>
          <a:prstGeom prst="rect">
            <a:avLst/>
          </a:prstGeom>
          <a:ln w="12700">
            <a:miter lim="400000"/>
          </a:ln>
        </p:spPr>
      </p:pic>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Alt">
    <p:spTree>
      <p:nvGrpSpPr>
        <p:cNvPr id="1" name=""/>
        <p:cNvGrpSpPr/>
        <p:nvPr/>
      </p:nvGrpSpPr>
      <p:grpSpPr>
        <a:xfrm>
          <a:off x="0" y="0"/>
          <a:ext cx="0" cy="0"/>
          <a:chOff x="0" y="0"/>
          <a:chExt cx="0" cy="0"/>
        </a:xfrm>
      </p:grpSpPr>
      <p:sp>
        <p:nvSpPr>
          <p:cNvPr id="28" name="Image"/>
          <p:cNvSpPr/>
          <p:nvPr>
            <p:ph type="pic" idx="13"/>
          </p:nvPr>
        </p:nvSpPr>
        <p:spPr>
          <a:xfrm>
            <a:off x="3048000" y="3821906"/>
            <a:ext cx="18288000" cy="9894094"/>
          </a:xfrm>
          <a:prstGeom prst="rect">
            <a:avLst/>
          </a:prstGeom>
        </p:spPr>
        <p:txBody>
          <a:bodyPr lIns="91439" tIns="45719" rIns="91439" bIns="45719" anchor="t">
            <a:noAutofit/>
          </a:bodyPr>
          <a:lstStyle/>
          <a:p>
            <a:pPr/>
          </a:p>
        </p:txBody>
      </p:sp>
      <p:sp>
        <p:nvSpPr>
          <p:cNvPr id="29" name="Title Text"/>
          <p:cNvSpPr txBox="1"/>
          <p:nvPr>
            <p:ph type="title"/>
          </p:nvPr>
        </p:nvSpPr>
        <p:spPr>
          <a:xfrm>
            <a:off x="3976687" y="1410890"/>
            <a:ext cx="16430626" cy="2053829"/>
          </a:xfrm>
          <a:prstGeom prst="rect">
            <a:avLst/>
          </a:prstGeom>
        </p:spPr>
        <p:txBody>
          <a:bodyPr/>
          <a:lstStyle>
            <a:lvl1pPr>
              <a:defRPr spc="1375" sz="8600"/>
            </a:lvl1pPr>
          </a:lstStyle>
          <a:p>
            <a:pPr/>
            <a:r>
              <a:t>Title Text</a:t>
            </a:r>
          </a:p>
        </p:txBody>
      </p:sp>
      <p:sp>
        <p:nvSpPr>
          <p:cNvPr id="30" name="Body Level One…"/>
          <p:cNvSpPr txBox="1"/>
          <p:nvPr>
            <p:ph type="body" sz="quarter" idx="1"/>
          </p:nvPr>
        </p:nvSpPr>
        <p:spPr>
          <a:xfrm>
            <a:off x="3976687" y="714375"/>
            <a:ext cx="16430626" cy="714375"/>
          </a:xfrm>
          <a:prstGeom prst="rect">
            <a:avLst/>
          </a:prstGeom>
        </p:spPr>
        <p:txBody>
          <a:bodyPr/>
          <a:lstStyle>
            <a:lvl1pPr marL="0" indent="0">
              <a:spcBef>
                <a:spcPts val="0"/>
              </a:spcBef>
              <a:buClrTx/>
              <a:buSzTx/>
              <a:buNone/>
              <a:defRPr cap="all" spc="512" sz="3200">
                <a:latin typeface="Avenir Book"/>
                <a:ea typeface="Avenir Book"/>
                <a:cs typeface="Avenir Book"/>
                <a:sym typeface="Avenir Book"/>
              </a:defRPr>
            </a:lvl1pPr>
            <a:lvl2pPr marL="0" indent="228600">
              <a:spcBef>
                <a:spcPts val="0"/>
              </a:spcBef>
              <a:buClrTx/>
              <a:buSzTx/>
              <a:buNone/>
              <a:defRPr cap="all" spc="512" sz="3200">
                <a:latin typeface="Avenir Book"/>
                <a:ea typeface="Avenir Book"/>
                <a:cs typeface="Avenir Book"/>
                <a:sym typeface="Avenir Book"/>
              </a:defRPr>
            </a:lvl2pPr>
            <a:lvl3pPr marL="0" indent="457200">
              <a:spcBef>
                <a:spcPts val="0"/>
              </a:spcBef>
              <a:buClrTx/>
              <a:buSzTx/>
              <a:buNone/>
              <a:defRPr cap="all" spc="512" sz="3200">
                <a:latin typeface="Avenir Book"/>
                <a:ea typeface="Avenir Book"/>
                <a:cs typeface="Avenir Book"/>
                <a:sym typeface="Avenir Book"/>
              </a:defRPr>
            </a:lvl3pPr>
            <a:lvl4pPr marL="0" indent="685800">
              <a:spcBef>
                <a:spcPts val="0"/>
              </a:spcBef>
              <a:buClrTx/>
              <a:buSzTx/>
              <a:buNone/>
              <a:defRPr cap="all" spc="512" sz="3200">
                <a:latin typeface="Avenir Book"/>
                <a:ea typeface="Avenir Book"/>
                <a:cs typeface="Avenir Book"/>
                <a:sym typeface="Avenir Book"/>
              </a:defRPr>
            </a:lvl4pPr>
            <a:lvl5pPr marL="0" indent="914400">
              <a:spcBef>
                <a:spcPts val="0"/>
              </a:spcBef>
              <a:buClrTx/>
              <a:buSzTx/>
              <a:buNone/>
              <a:defRPr cap="all" spc="512" sz="3200">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8" name="Title Text"/>
          <p:cNvSpPr txBox="1"/>
          <p:nvPr>
            <p:ph type="title"/>
          </p:nvPr>
        </p:nvSpPr>
        <p:spPr>
          <a:xfrm>
            <a:off x="3976687" y="5286375"/>
            <a:ext cx="16430626" cy="3125391"/>
          </a:xfrm>
          <a:prstGeom prst="rect">
            <a:avLst/>
          </a:prstGeom>
        </p:spPr>
        <p:txBody>
          <a:bodyPr anchor="ctr"/>
          <a:lstStyle>
            <a:lvl1pPr>
              <a:defRPr spc="1375" sz="8600"/>
            </a:lvl1pPr>
          </a:lstStyle>
          <a:p>
            <a:pPr/>
            <a:r>
              <a:t>Title Text</a:t>
            </a: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46" name="Image"/>
          <p:cNvSpPr/>
          <p:nvPr>
            <p:ph type="pic" sz="half" idx="13"/>
          </p:nvPr>
        </p:nvSpPr>
        <p:spPr>
          <a:xfrm>
            <a:off x="12183070" y="8929"/>
            <a:ext cx="9144001" cy="13716001"/>
          </a:xfrm>
          <a:prstGeom prst="rect">
            <a:avLst/>
          </a:prstGeom>
        </p:spPr>
        <p:txBody>
          <a:bodyPr lIns="91439" tIns="45719" rIns="91439" bIns="45719" anchor="t">
            <a:noAutofit/>
          </a:bodyPr>
          <a:lstStyle/>
          <a:p>
            <a:pPr/>
          </a:p>
        </p:txBody>
      </p:sp>
      <p:sp>
        <p:nvSpPr>
          <p:cNvPr id="47" name="Title Text"/>
          <p:cNvSpPr txBox="1"/>
          <p:nvPr>
            <p:ph type="title"/>
          </p:nvPr>
        </p:nvSpPr>
        <p:spPr>
          <a:xfrm>
            <a:off x="3815953" y="6054328"/>
            <a:ext cx="7608094" cy="4196954"/>
          </a:xfrm>
          <a:prstGeom prst="rect">
            <a:avLst/>
          </a:prstGeom>
        </p:spPr>
        <p:txBody>
          <a:bodyPr/>
          <a:lstStyle/>
          <a:p>
            <a:pPr/>
            <a:r>
              <a:t>Title Text</a:t>
            </a:r>
          </a:p>
        </p:txBody>
      </p:sp>
      <p:sp>
        <p:nvSpPr>
          <p:cNvPr id="48" name="Body Level One…"/>
          <p:cNvSpPr txBox="1"/>
          <p:nvPr>
            <p:ph type="body" sz="quarter" idx="1"/>
          </p:nvPr>
        </p:nvSpPr>
        <p:spPr>
          <a:xfrm>
            <a:off x="3815953" y="4822031"/>
            <a:ext cx="7608094" cy="1250157"/>
          </a:xfrm>
          <a:prstGeom prst="rect">
            <a:avLst/>
          </a:prstGeom>
        </p:spPr>
        <p:txBody>
          <a:bodyPr/>
          <a:lstStyle>
            <a:lvl1pPr marL="0" indent="0">
              <a:spcBef>
                <a:spcPts val="0"/>
              </a:spcBef>
              <a:buClrTx/>
              <a:buSzTx/>
              <a:buNone/>
              <a:defRPr cap="all" spc="512" sz="3200">
                <a:solidFill>
                  <a:schemeClr val="accent2">
                    <a:satOff val="44164"/>
                    <a:lumOff val="14231"/>
                  </a:schemeClr>
                </a:solidFill>
                <a:latin typeface="Avenir Book"/>
                <a:ea typeface="Avenir Book"/>
                <a:cs typeface="Avenir Book"/>
                <a:sym typeface="Avenir Book"/>
              </a:defRPr>
            </a:lvl1pPr>
            <a:lvl2pPr marL="0" indent="228600">
              <a:spcBef>
                <a:spcPts val="0"/>
              </a:spcBef>
              <a:buClrTx/>
              <a:buSzTx/>
              <a:buNone/>
              <a:defRPr cap="all" spc="512" sz="3200">
                <a:solidFill>
                  <a:schemeClr val="accent2">
                    <a:satOff val="44164"/>
                    <a:lumOff val="14231"/>
                  </a:schemeClr>
                </a:solidFill>
                <a:latin typeface="Avenir Book"/>
                <a:ea typeface="Avenir Book"/>
                <a:cs typeface="Avenir Book"/>
                <a:sym typeface="Avenir Book"/>
              </a:defRPr>
            </a:lvl2pPr>
            <a:lvl3pPr marL="0" indent="457200">
              <a:spcBef>
                <a:spcPts val="0"/>
              </a:spcBef>
              <a:buClrTx/>
              <a:buSzTx/>
              <a:buNone/>
              <a:defRPr cap="all" spc="512" sz="3200">
                <a:solidFill>
                  <a:schemeClr val="accent2">
                    <a:satOff val="44164"/>
                    <a:lumOff val="14231"/>
                  </a:schemeClr>
                </a:solidFill>
                <a:latin typeface="Avenir Book"/>
                <a:ea typeface="Avenir Book"/>
                <a:cs typeface="Avenir Book"/>
                <a:sym typeface="Avenir Book"/>
              </a:defRPr>
            </a:lvl3pPr>
            <a:lvl4pPr marL="0" indent="685800">
              <a:spcBef>
                <a:spcPts val="0"/>
              </a:spcBef>
              <a:buClrTx/>
              <a:buSzTx/>
              <a:buNone/>
              <a:defRPr cap="all" spc="512" sz="3200">
                <a:solidFill>
                  <a:schemeClr val="accent2">
                    <a:satOff val="44164"/>
                    <a:lumOff val="14231"/>
                  </a:schemeClr>
                </a:solidFill>
                <a:latin typeface="Avenir Book"/>
                <a:ea typeface="Avenir Book"/>
                <a:cs typeface="Avenir Book"/>
                <a:sym typeface="Avenir Book"/>
              </a:defRPr>
            </a:lvl4pPr>
            <a:lvl5pPr marL="0" indent="914400">
              <a:spcBef>
                <a:spcPts val="0"/>
              </a:spcBef>
              <a:buClrTx/>
              <a:buSzTx/>
              <a:buNone/>
              <a:defRPr cap="all" spc="512" sz="3200">
                <a:solidFill>
                  <a:schemeClr val="accent2">
                    <a:satOff val="44164"/>
                    <a:lumOff val="14231"/>
                  </a:schemeClr>
                </a:solidFill>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64" name="Title Text"/>
          <p:cNvSpPr txBox="1"/>
          <p:nvPr>
            <p:ph type="title"/>
          </p:nvPr>
        </p:nvSpPr>
        <p:spPr>
          <a:prstGeom prst="rect">
            <a:avLst/>
          </a:prstGeom>
        </p:spPr>
        <p:txBody>
          <a:bodyPr/>
          <a:lstStyle/>
          <a:p>
            <a:pPr/>
            <a:r>
              <a:t>Title Text</a:t>
            </a:r>
          </a:p>
        </p:txBody>
      </p:sp>
      <p:sp>
        <p:nvSpPr>
          <p:cNvPr id="65"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73" name="Image"/>
          <p:cNvSpPr/>
          <p:nvPr>
            <p:ph type="pic" sz="half" idx="13"/>
          </p:nvPr>
        </p:nvSpPr>
        <p:spPr>
          <a:xfrm>
            <a:off x="12192000" y="0"/>
            <a:ext cx="9144000" cy="13716000"/>
          </a:xfrm>
          <a:prstGeom prst="rect">
            <a:avLst/>
          </a:prstGeom>
        </p:spPr>
        <p:txBody>
          <a:bodyPr lIns="91439" tIns="45719" rIns="91439" bIns="45719" anchor="t">
            <a:noAutofit/>
          </a:bodyPr>
          <a:lstStyle/>
          <a:p>
            <a:pPr/>
          </a:p>
        </p:txBody>
      </p:sp>
      <p:sp>
        <p:nvSpPr>
          <p:cNvPr id="74" name="Title Text"/>
          <p:cNvSpPr txBox="1"/>
          <p:nvPr>
            <p:ph type="title"/>
          </p:nvPr>
        </p:nvSpPr>
        <p:spPr>
          <a:xfrm>
            <a:off x="3976687" y="857250"/>
            <a:ext cx="7143751" cy="2607469"/>
          </a:xfrm>
          <a:prstGeom prst="rect">
            <a:avLst/>
          </a:prstGeom>
        </p:spPr>
        <p:txBody>
          <a:bodyPr/>
          <a:lstStyle/>
          <a:p>
            <a:pPr/>
            <a:r>
              <a:t>Title Text</a:t>
            </a:r>
          </a:p>
        </p:txBody>
      </p:sp>
      <p:sp>
        <p:nvSpPr>
          <p:cNvPr id="75" name="Body Level One…"/>
          <p:cNvSpPr txBox="1"/>
          <p:nvPr>
            <p:ph type="body" sz="quarter" idx="1"/>
          </p:nvPr>
        </p:nvSpPr>
        <p:spPr>
          <a:xfrm>
            <a:off x="3976687" y="3964781"/>
            <a:ext cx="7143751" cy="8518923"/>
          </a:xfrm>
          <a:prstGeom prst="rect">
            <a:avLst/>
          </a:prstGeom>
        </p:spPr>
        <p:txBody>
          <a:bodyPr/>
          <a:lstStyle>
            <a:lvl1pPr marL="551179" indent="-551179">
              <a:spcBef>
                <a:spcPts val="4500"/>
              </a:spcBef>
              <a:defRPr sz="4200"/>
            </a:lvl1pPr>
            <a:lvl2pPr marL="944879" indent="-551179">
              <a:spcBef>
                <a:spcPts val="4500"/>
              </a:spcBef>
              <a:defRPr sz="4200"/>
            </a:lvl2pPr>
            <a:lvl3pPr marL="1338579" indent="-551179">
              <a:spcBef>
                <a:spcPts val="4500"/>
              </a:spcBef>
              <a:defRPr sz="4200"/>
            </a:lvl3pPr>
            <a:lvl4pPr marL="1732279" indent="-551179">
              <a:spcBef>
                <a:spcPts val="4500"/>
              </a:spcBef>
              <a:defRPr sz="4200"/>
            </a:lvl4pPr>
            <a:lvl5pPr marL="2125979" indent="-551179">
              <a:spcBef>
                <a:spcPts val="4500"/>
              </a:spcBef>
              <a:defRPr sz="4200"/>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83" name="Body Level One…"/>
          <p:cNvSpPr txBox="1"/>
          <p:nvPr>
            <p:ph type="body" idx="1"/>
          </p:nvPr>
        </p:nvSpPr>
        <p:spPr>
          <a:xfrm>
            <a:off x="3976687" y="2125265"/>
            <a:ext cx="16430626" cy="944761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3976687" y="857250"/>
            <a:ext cx="16430626"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p>
            <a:pPr/>
            <a:r>
              <a:t>Title Text</a:t>
            </a:r>
          </a:p>
        </p:txBody>
      </p:sp>
      <p:sp>
        <p:nvSpPr>
          <p:cNvPr id="3" name="Body Level One…"/>
          <p:cNvSpPr txBox="1"/>
          <p:nvPr>
            <p:ph type="body" idx="1"/>
          </p:nvPr>
        </p:nvSpPr>
        <p:spPr>
          <a:xfrm>
            <a:off x="3976687" y="2839640"/>
            <a:ext cx="16430626" cy="944761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35353" y="13019484"/>
            <a:ext cx="472568" cy="561976"/>
          </a:xfrm>
          <a:prstGeom prst="rect">
            <a:avLst/>
          </a:prstGeom>
          <a:ln w="12700">
            <a:miter lim="400000"/>
          </a:ln>
        </p:spPr>
        <p:txBody>
          <a:bodyPr wrap="none" lIns="71437" tIns="71437" rIns="71437" bIns="71437">
            <a:spAutoFit/>
          </a:bodyPr>
          <a:lstStyle>
            <a:lvl1pPr>
              <a:defRPr sz="24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l" defTabSz="821531" rtl="0" latinLnBrk="0">
        <a:lnSpc>
          <a:spcPct val="100000"/>
        </a:lnSpc>
        <a:spcBef>
          <a:spcPts val="0"/>
        </a:spcBef>
        <a:spcAft>
          <a:spcPts val="0"/>
        </a:spcAft>
        <a:buClrTx/>
        <a:buSzTx/>
        <a:buFontTx/>
        <a:buNone/>
        <a:tabLst/>
        <a:defRPr b="0" baseline="0" cap="all" i="0" spc="992" strike="noStrike" sz="6200" u="none">
          <a:ln>
            <a:noFill/>
          </a:ln>
          <a:solidFill>
            <a:srgbClr val="FFFFFF"/>
          </a:solidFill>
          <a:uFillTx/>
          <a:latin typeface="+mn-lt"/>
          <a:ea typeface="+mn-ea"/>
          <a:cs typeface="+mn-cs"/>
          <a:sym typeface="Avenir Light"/>
        </a:defRPr>
      </a:lvl1pPr>
      <a:lvl2pPr marL="0" marR="0" indent="228600" algn="l" defTabSz="821531" rtl="0" latinLnBrk="0">
        <a:lnSpc>
          <a:spcPct val="100000"/>
        </a:lnSpc>
        <a:spcBef>
          <a:spcPts val="0"/>
        </a:spcBef>
        <a:spcAft>
          <a:spcPts val="0"/>
        </a:spcAft>
        <a:buClrTx/>
        <a:buSzTx/>
        <a:buFontTx/>
        <a:buNone/>
        <a:tabLst/>
        <a:defRPr b="0" baseline="0" cap="all" i="0" spc="992" strike="noStrike" sz="6200" u="none">
          <a:ln>
            <a:noFill/>
          </a:ln>
          <a:solidFill>
            <a:srgbClr val="FFFFFF"/>
          </a:solidFill>
          <a:uFillTx/>
          <a:latin typeface="+mn-lt"/>
          <a:ea typeface="+mn-ea"/>
          <a:cs typeface="+mn-cs"/>
          <a:sym typeface="Avenir Light"/>
        </a:defRPr>
      </a:lvl2pPr>
      <a:lvl3pPr marL="0" marR="0" indent="457200" algn="l" defTabSz="821531" rtl="0" latinLnBrk="0">
        <a:lnSpc>
          <a:spcPct val="100000"/>
        </a:lnSpc>
        <a:spcBef>
          <a:spcPts val="0"/>
        </a:spcBef>
        <a:spcAft>
          <a:spcPts val="0"/>
        </a:spcAft>
        <a:buClrTx/>
        <a:buSzTx/>
        <a:buFontTx/>
        <a:buNone/>
        <a:tabLst/>
        <a:defRPr b="0" baseline="0" cap="all" i="0" spc="992" strike="noStrike" sz="6200" u="none">
          <a:ln>
            <a:noFill/>
          </a:ln>
          <a:solidFill>
            <a:srgbClr val="FFFFFF"/>
          </a:solidFill>
          <a:uFillTx/>
          <a:latin typeface="+mn-lt"/>
          <a:ea typeface="+mn-ea"/>
          <a:cs typeface="+mn-cs"/>
          <a:sym typeface="Avenir Light"/>
        </a:defRPr>
      </a:lvl3pPr>
      <a:lvl4pPr marL="0" marR="0" indent="685800" algn="l" defTabSz="821531" rtl="0" latinLnBrk="0">
        <a:lnSpc>
          <a:spcPct val="100000"/>
        </a:lnSpc>
        <a:spcBef>
          <a:spcPts val="0"/>
        </a:spcBef>
        <a:spcAft>
          <a:spcPts val="0"/>
        </a:spcAft>
        <a:buClrTx/>
        <a:buSzTx/>
        <a:buFontTx/>
        <a:buNone/>
        <a:tabLst/>
        <a:defRPr b="0" baseline="0" cap="all" i="0" spc="992" strike="noStrike" sz="6200" u="none">
          <a:ln>
            <a:noFill/>
          </a:ln>
          <a:solidFill>
            <a:srgbClr val="FFFFFF"/>
          </a:solidFill>
          <a:uFillTx/>
          <a:latin typeface="+mn-lt"/>
          <a:ea typeface="+mn-ea"/>
          <a:cs typeface="+mn-cs"/>
          <a:sym typeface="Avenir Light"/>
        </a:defRPr>
      </a:lvl4pPr>
      <a:lvl5pPr marL="0" marR="0" indent="914400" algn="l" defTabSz="821531" rtl="0" latinLnBrk="0">
        <a:lnSpc>
          <a:spcPct val="100000"/>
        </a:lnSpc>
        <a:spcBef>
          <a:spcPts val="0"/>
        </a:spcBef>
        <a:spcAft>
          <a:spcPts val="0"/>
        </a:spcAft>
        <a:buClrTx/>
        <a:buSzTx/>
        <a:buFontTx/>
        <a:buNone/>
        <a:tabLst/>
        <a:defRPr b="0" baseline="0" cap="all" i="0" spc="992" strike="noStrike" sz="6200" u="none">
          <a:ln>
            <a:noFill/>
          </a:ln>
          <a:solidFill>
            <a:srgbClr val="FFFFFF"/>
          </a:solidFill>
          <a:uFillTx/>
          <a:latin typeface="+mn-lt"/>
          <a:ea typeface="+mn-ea"/>
          <a:cs typeface="+mn-cs"/>
          <a:sym typeface="Avenir Light"/>
        </a:defRPr>
      </a:lvl5pPr>
      <a:lvl6pPr marL="0" marR="0" indent="1143000" algn="l" defTabSz="821531" rtl="0" latinLnBrk="0">
        <a:lnSpc>
          <a:spcPct val="100000"/>
        </a:lnSpc>
        <a:spcBef>
          <a:spcPts val="0"/>
        </a:spcBef>
        <a:spcAft>
          <a:spcPts val="0"/>
        </a:spcAft>
        <a:buClrTx/>
        <a:buSzTx/>
        <a:buFontTx/>
        <a:buNone/>
        <a:tabLst/>
        <a:defRPr b="0" baseline="0" cap="all" i="0" spc="992" strike="noStrike" sz="6200" u="none">
          <a:ln>
            <a:noFill/>
          </a:ln>
          <a:solidFill>
            <a:srgbClr val="FFFFFF"/>
          </a:solidFill>
          <a:uFillTx/>
          <a:latin typeface="+mn-lt"/>
          <a:ea typeface="+mn-ea"/>
          <a:cs typeface="+mn-cs"/>
          <a:sym typeface="Avenir Light"/>
        </a:defRPr>
      </a:lvl6pPr>
      <a:lvl7pPr marL="0" marR="0" indent="1371600" algn="l" defTabSz="821531" rtl="0" latinLnBrk="0">
        <a:lnSpc>
          <a:spcPct val="100000"/>
        </a:lnSpc>
        <a:spcBef>
          <a:spcPts val="0"/>
        </a:spcBef>
        <a:spcAft>
          <a:spcPts val="0"/>
        </a:spcAft>
        <a:buClrTx/>
        <a:buSzTx/>
        <a:buFontTx/>
        <a:buNone/>
        <a:tabLst/>
        <a:defRPr b="0" baseline="0" cap="all" i="0" spc="992" strike="noStrike" sz="6200" u="none">
          <a:ln>
            <a:noFill/>
          </a:ln>
          <a:solidFill>
            <a:srgbClr val="FFFFFF"/>
          </a:solidFill>
          <a:uFillTx/>
          <a:latin typeface="+mn-lt"/>
          <a:ea typeface="+mn-ea"/>
          <a:cs typeface="+mn-cs"/>
          <a:sym typeface="Avenir Light"/>
        </a:defRPr>
      </a:lvl7pPr>
      <a:lvl8pPr marL="0" marR="0" indent="1600200" algn="l" defTabSz="821531" rtl="0" latinLnBrk="0">
        <a:lnSpc>
          <a:spcPct val="100000"/>
        </a:lnSpc>
        <a:spcBef>
          <a:spcPts val="0"/>
        </a:spcBef>
        <a:spcAft>
          <a:spcPts val="0"/>
        </a:spcAft>
        <a:buClrTx/>
        <a:buSzTx/>
        <a:buFontTx/>
        <a:buNone/>
        <a:tabLst/>
        <a:defRPr b="0" baseline="0" cap="all" i="0" spc="992" strike="noStrike" sz="6200" u="none">
          <a:ln>
            <a:noFill/>
          </a:ln>
          <a:solidFill>
            <a:srgbClr val="FFFFFF"/>
          </a:solidFill>
          <a:uFillTx/>
          <a:latin typeface="+mn-lt"/>
          <a:ea typeface="+mn-ea"/>
          <a:cs typeface="+mn-cs"/>
          <a:sym typeface="Avenir Light"/>
        </a:defRPr>
      </a:lvl8pPr>
      <a:lvl9pPr marL="0" marR="0" indent="1828800" algn="l" defTabSz="821531" rtl="0" latinLnBrk="0">
        <a:lnSpc>
          <a:spcPct val="100000"/>
        </a:lnSpc>
        <a:spcBef>
          <a:spcPts val="0"/>
        </a:spcBef>
        <a:spcAft>
          <a:spcPts val="0"/>
        </a:spcAft>
        <a:buClrTx/>
        <a:buSzTx/>
        <a:buFontTx/>
        <a:buNone/>
        <a:tabLst/>
        <a:defRPr b="0" baseline="0" cap="all" i="0" spc="992" strike="noStrike" sz="6200" u="none">
          <a:ln>
            <a:noFill/>
          </a:ln>
          <a:solidFill>
            <a:srgbClr val="FFFFFF"/>
          </a:solidFill>
          <a:uFillTx/>
          <a:latin typeface="+mn-lt"/>
          <a:ea typeface="+mn-ea"/>
          <a:cs typeface="+mn-cs"/>
          <a:sym typeface="Avenir Light"/>
        </a:defRPr>
      </a:lvl9pPr>
    </p:titleStyle>
    <p:bodyStyle>
      <a:lvl1pPr marL="652638" marR="0" indent="-652638" algn="l" defTabSz="821531" latinLnBrk="0">
        <a:lnSpc>
          <a:spcPct val="100000"/>
        </a:lnSpc>
        <a:spcBef>
          <a:spcPts val="5900"/>
        </a:spcBef>
        <a:spcAft>
          <a:spcPts val="0"/>
        </a:spcAft>
        <a:buClr>
          <a:srgbClr val="646464"/>
        </a:buClr>
        <a:buSzPct val="90000"/>
        <a:buFontTx/>
        <a:buChar char="•"/>
        <a:tabLst/>
        <a:defRPr b="0" baseline="0" cap="none" i="0" spc="0" strike="noStrike" sz="5000" u="none">
          <a:ln>
            <a:noFill/>
          </a:ln>
          <a:solidFill>
            <a:srgbClr val="FFFFFF"/>
          </a:solidFill>
          <a:uFillTx/>
          <a:latin typeface="+mn-lt"/>
          <a:ea typeface="+mn-ea"/>
          <a:cs typeface="+mn-cs"/>
          <a:sym typeface="Avenir Light"/>
        </a:defRPr>
      </a:lvl1pPr>
      <a:lvl2pPr marL="1122538" marR="0" indent="-652638" algn="l" defTabSz="821531" latinLnBrk="0">
        <a:lnSpc>
          <a:spcPct val="100000"/>
        </a:lnSpc>
        <a:spcBef>
          <a:spcPts val="5900"/>
        </a:spcBef>
        <a:spcAft>
          <a:spcPts val="0"/>
        </a:spcAft>
        <a:buClr>
          <a:srgbClr val="646464"/>
        </a:buClr>
        <a:buSzPct val="90000"/>
        <a:buFontTx/>
        <a:buChar char="•"/>
        <a:tabLst/>
        <a:defRPr b="0" baseline="0" cap="none" i="0" spc="0" strike="noStrike" sz="5000" u="none">
          <a:ln>
            <a:noFill/>
          </a:ln>
          <a:solidFill>
            <a:srgbClr val="FFFFFF"/>
          </a:solidFill>
          <a:uFillTx/>
          <a:latin typeface="+mn-lt"/>
          <a:ea typeface="+mn-ea"/>
          <a:cs typeface="+mn-cs"/>
          <a:sym typeface="Avenir Light"/>
        </a:defRPr>
      </a:lvl2pPr>
      <a:lvl3pPr marL="1592438" marR="0" indent="-652638" algn="l" defTabSz="821531" latinLnBrk="0">
        <a:lnSpc>
          <a:spcPct val="100000"/>
        </a:lnSpc>
        <a:spcBef>
          <a:spcPts val="5900"/>
        </a:spcBef>
        <a:spcAft>
          <a:spcPts val="0"/>
        </a:spcAft>
        <a:buClr>
          <a:srgbClr val="646464"/>
        </a:buClr>
        <a:buSzPct val="90000"/>
        <a:buFontTx/>
        <a:buChar char="•"/>
        <a:tabLst/>
        <a:defRPr b="0" baseline="0" cap="none" i="0" spc="0" strike="noStrike" sz="5000" u="none">
          <a:ln>
            <a:noFill/>
          </a:ln>
          <a:solidFill>
            <a:srgbClr val="FFFFFF"/>
          </a:solidFill>
          <a:uFillTx/>
          <a:latin typeface="+mn-lt"/>
          <a:ea typeface="+mn-ea"/>
          <a:cs typeface="+mn-cs"/>
          <a:sym typeface="Avenir Light"/>
        </a:defRPr>
      </a:lvl3pPr>
      <a:lvl4pPr marL="2062338" marR="0" indent="-652638" algn="l" defTabSz="821531" latinLnBrk="0">
        <a:lnSpc>
          <a:spcPct val="100000"/>
        </a:lnSpc>
        <a:spcBef>
          <a:spcPts val="5900"/>
        </a:spcBef>
        <a:spcAft>
          <a:spcPts val="0"/>
        </a:spcAft>
        <a:buClr>
          <a:srgbClr val="646464"/>
        </a:buClr>
        <a:buSzPct val="90000"/>
        <a:buFontTx/>
        <a:buChar char="•"/>
        <a:tabLst/>
        <a:defRPr b="0" baseline="0" cap="none" i="0" spc="0" strike="noStrike" sz="5000" u="none">
          <a:ln>
            <a:noFill/>
          </a:ln>
          <a:solidFill>
            <a:srgbClr val="FFFFFF"/>
          </a:solidFill>
          <a:uFillTx/>
          <a:latin typeface="+mn-lt"/>
          <a:ea typeface="+mn-ea"/>
          <a:cs typeface="+mn-cs"/>
          <a:sym typeface="Avenir Light"/>
        </a:defRPr>
      </a:lvl4pPr>
      <a:lvl5pPr marL="2532238" marR="0" indent="-652638" algn="l" defTabSz="821531" latinLnBrk="0">
        <a:lnSpc>
          <a:spcPct val="100000"/>
        </a:lnSpc>
        <a:spcBef>
          <a:spcPts val="5900"/>
        </a:spcBef>
        <a:spcAft>
          <a:spcPts val="0"/>
        </a:spcAft>
        <a:buClr>
          <a:srgbClr val="646464"/>
        </a:buClr>
        <a:buSzPct val="90000"/>
        <a:buFontTx/>
        <a:buChar char="•"/>
        <a:tabLst/>
        <a:defRPr b="0" baseline="0" cap="none" i="0" spc="0" strike="noStrike" sz="5000" u="none">
          <a:ln>
            <a:noFill/>
          </a:ln>
          <a:solidFill>
            <a:srgbClr val="FFFFFF"/>
          </a:solidFill>
          <a:uFillTx/>
          <a:latin typeface="+mn-lt"/>
          <a:ea typeface="+mn-ea"/>
          <a:cs typeface="+mn-cs"/>
          <a:sym typeface="Avenir Light"/>
        </a:defRPr>
      </a:lvl5pPr>
      <a:lvl6pPr marL="3002138" marR="0" indent="-652638" algn="l" defTabSz="821531" latinLnBrk="0">
        <a:lnSpc>
          <a:spcPct val="100000"/>
        </a:lnSpc>
        <a:spcBef>
          <a:spcPts val="5900"/>
        </a:spcBef>
        <a:spcAft>
          <a:spcPts val="0"/>
        </a:spcAft>
        <a:buClr>
          <a:srgbClr val="646464"/>
        </a:buClr>
        <a:buSzPct val="90000"/>
        <a:buFontTx/>
        <a:buChar char="•"/>
        <a:tabLst/>
        <a:defRPr b="0" baseline="0" cap="none" i="0" spc="0" strike="noStrike" sz="5000" u="none">
          <a:ln>
            <a:noFill/>
          </a:ln>
          <a:solidFill>
            <a:srgbClr val="FFFFFF"/>
          </a:solidFill>
          <a:uFillTx/>
          <a:latin typeface="+mn-lt"/>
          <a:ea typeface="+mn-ea"/>
          <a:cs typeface="+mn-cs"/>
          <a:sym typeface="Avenir Light"/>
        </a:defRPr>
      </a:lvl6pPr>
      <a:lvl7pPr marL="3472038" marR="0" indent="-652638" algn="l" defTabSz="821531" latinLnBrk="0">
        <a:lnSpc>
          <a:spcPct val="100000"/>
        </a:lnSpc>
        <a:spcBef>
          <a:spcPts val="5900"/>
        </a:spcBef>
        <a:spcAft>
          <a:spcPts val="0"/>
        </a:spcAft>
        <a:buClr>
          <a:srgbClr val="646464"/>
        </a:buClr>
        <a:buSzPct val="90000"/>
        <a:buFontTx/>
        <a:buChar char="•"/>
        <a:tabLst/>
        <a:defRPr b="0" baseline="0" cap="none" i="0" spc="0" strike="noStrike" sz="5000" u="none">
          <a:ln>
            <a:noFill/>
          </a:ln>
          <a:solidFill>
            <a:srgbClr val="FFFFFF"/>
          </a:solidFill>
          <a:uFillTx/>
          <a:latin typeface="+mn-lt"/>
          <a:ea typeface="+mn-ea"/>
          <a:cs typeface="+mn-cs"/>
          <a:sym typeface="Avenir Light"/>
        </a:defRPr>
      </a:lvl7pPr>
      <a:lvl8pPr marL="3941938" marR="0" indent="-652638" algn="l" defTabSz="821531" latinLnBrk="0">
        <a:lnSpc>
          <a:spcPct val="100000"/>
        </a:lnSpc>
        <a:spcBef>
          <a:spcPts val="5900"/>
        </a:spcBef>
        <a:spcAft>
          <a:spcPts val="0"/>
        </a:spcAft>
        <a:buClr>
          <a:srgbClr val="646464"/>
        </a:buClr>
        <a:buSzPct val="90000"/>
        <a:buFontTx/>
        <a:buChar char="•"/>
        <a:tabLst/>
        <a:defRPr b="0" baseline="0" cap="none" i="0" spc="0" strike="noStrike" sz="5000" u="none">
          <a:ln>
            <a:noFill/>
          </a:ln>
          <a:solidFill>
            <a:srgbClr val="FFFFFF"/>
          </a:solidFill>
          <a:uFillTx/>
          <a:latin typeface="+mn-lt"/>
          <a:ea typeface="+mn-ea"/>
          <a:cs typeface="+mn-cs"/>
          <a:sym typeface="Avenir Light"/>
        </a:defRPr>
      </a:lvl8pPr>
      <a:lvl9pPr marL="4411838" marR="0" indent="-652638" algn="l" defTabSz="821531" latinLnBrk="0">
        <a:lnSpc>
          <a:spcPct val="100000"/>
        </a:lnSpc>
        <a:spcBef>
          <a:spcPts val="5900"/>
        </a:spcBef>
        <a:spcAft>
          <a:spcPts val="0"/>
        </a:spcAft>
        <a:buClr>
          <a:srgbClr val="646464"/>
        </a:buClr>
        <a:buSzPct val="90000"/>
        <a:buFontTx/>
        <a:buChar char="•"/>
        <a:tabLst/>
        <a:defRPr b="0" baseline="0" cap="none" i="0" spc="0" strike="noStrike" sz="5000" u="none">
          <a:ln>
            <a:noFill/>
          </a:ln>
          <a:solidFill>
            <a:srgbClr val="FFFFFF"/>
          </a:solidFill>
          <a:uFillTx/>
          <a:latin typeface="+mn-lt"/>
          <a:ea typeface="+mn-ea"/>
          <a:cs typeface="+mn-cs"/>
          <a:sym typeface="Avenir Light"/>
        </a:defRPr>
      </a:lvl9pPr>
    </p:bodyStyle>
    <p:otherStyle>
      <a:lvl1pPr marL="0" marR="0" indent="0" algn="ctr" defTabSz="821531"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Avenir Light"/>
        </a:defRPr>
      </a:lvl1pPr>
      <a:lvl2pPr marL="0" marR="0" indent="228600" algn="ctr" defTabSz="821531"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Avenir Light"/>
        </a:defRPr>
      </a:lvl2pPr>
      <a:lvl3pPr marL="0" marR="0" indent="457200" algn="ctr" defTabSz="821531"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Avenir Light"/>
        </a:defRPr>
      </a:lvl3pPr>
      <a:lvl4pPr marL="0" marR="0" indent="685800" algn="ctr" defTabSz="821531"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Avenir Light"/>
        </a:defRPr>
      </a:lvl4pPr>
      <a:lvl5pPr marL="0" marR="0" indent="914400" algn="ctr" defTabSz="821531"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Avenir Light"/>
        </a:defRPr>
      </a:lvl5pPr>
      <a:lvl6pPr marL="0" marR="0" indent="1143000" algn="ctr" defTabSz="821531"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Avenir Light"/>
        </a:defRPr>
      </a:lvl6pPr>
      <a:lvl7pPr marL="0" marR="0" indent="1371600" algn="ctr" defTabSz="821531"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Avenir Light"/>
        </a:defRPr>
      </a:lvl7pPr>
      <a:lvl8pPr marL="0" marR="0" indent="1600200" algn="ctr" defTabSz="821531"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Avenir Light"/>
        </a:defRPr>
      </a:lvl8pPr>
      <a:lvl9pPr marL="0" marR="0" indent="1828800" algn="ctr" defTabSz="821531"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Avenir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RtvNow.com" TargetMode="Externa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ext.egwwritings.org/publication.php?pubtype=Bible&amp;bookCode=KJV&amp;bookSubCode=Judges&amp;lang=en&amp;chapter=10&amp;verse=16" TargetMode="External"/><Relationship Id="rId3" Type="http://schemas.openxmlformats.org/officeDocument/2006/relationships/hyperlink" Target="https://text.egwwritings.org/publication.php?pubtype=Bible&amp;bookCode=KJV&amp;bookSubCode=Isaiah&amp;lang=en&amp;chapter=63&amp;verse=9" TargetMode="Externa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 Id="rId3" Type="http://schemas.openxmlformats.org/officeDocument/2006/relationships/image" Target="../media/image2.tif"/><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4.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Why God Won’t Leave…"/>
          <p:cNvSpPr txBox="1"/>
          <p:nvPr/>
        </p:nvSpPr>
        <p:spPr>
          <a:xfrm>
            <a:off x="6086189" y="4887912"/>
            <a:ext cx="12211622" cy="39401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latin typeface="Avenir Heavy"/>
                <a:ea typeface="Avenir Heavy"/>
                <a:cs typeface="Avenir Heavy"/>
                <a:sym typeface="Avenir Heavy"/>
              </a:defRPr>
            </a:pPr>
            <a:r>
              <a:t>Why God Won’t Leave</a:t>
            </a:r>
          </a:p>
          <a:p>
            <a:pPr>
              <a:defRPr sz="6700"/>
            </a:pPr>
            <a:r>
              <a:t>Dee Casper</a:t>
            </a:r>
          </a:p>
          <a:p>
            <a:pPr>
              <a:defRPr sz="6700"/>
            </a:pPr>
            <a:r>
              <a:rPr u="sng">
                <a:hlinkClick r:id="rId2" invalidUrl="" action="" tgtFrame="" tooltip="" history="1" highlightClick="0" endSnd="0"/>
              </a:rPr>
              <a:t>www.ARtvNow.com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Hostage negotiation…"/>
          <p:cNvSpPr txBox="1"/>
          <p:nvPr/>
        </p:nvSpPr>
        <p:spPr>
          <a:xfrm>
            <a:off x="6086189" y="5326062"/>
            <a:ext cx="12211622"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Hostage negotiation</a:t>
            </a:r>
          </a:p>
          <a:p>
            <a:pPr>
              <a:defRPr sz="8400"/>
            </a:pPr>
            <a:r>
              <a:t>Genesis 4:1-8</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You’ve heard it said, “I’m not going down without a fight.”…"/>
          <p:cNvSpPr txBox="1"/>
          <p:nvPr/>
        </p:nvSpPr>
        <p:spPr>
          <a:xfrm>
            <a:off x="464242" y="3865562"/>
            <a:ext cx="23455514" cy="5984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You’ve heard it said, “I’m not going down without a fight.”</a:t>
            </a:r>
          </a:p>
          <a:p>
            <a:pPr>
              <a:defRPr sz="8400"/>
            </a:pPr>
            <a:r>
              <a:t>I would phrase it this way</a:t>
            </a:r>
          </a:p>
          <a:p>
            <a:pPr>
              <a:defRPr sz="8400"/>
            </a:pPr>
            <a:r>
              <a:t>“God is not letting you go down without a fight”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5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5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57">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7"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A voice of reason throughout salvation history…"/>
          <p:cNvSpPr txBox="1"/>
          <p:nvPr/>
        </p:nvSpPr>
        <p:spPr>
          <a:xfrm>
            <a:off x="464243" y="2117664"/>
            <a:ext cx="23455513" cy="12461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100"/>
            </a:pPr>
            <a:r>
              <a:t>A voice of reason throughout salvation history</a:t>
            </a:r>
          </a:p>
          <a:p>
            <a:pPr>
              <a:defRPr sz="7100"/>
            </a:pPr>
            <a:r>
              <a:t>Genesis 2 &amp; 4</a:t>
            </a:r>
          </a:p>
          <a:p>
            <a:pPr>
              <a:defRPr sz="7100"/>
            </a:pPr>
            <a:r>
              <a:t>Moses &amp; the patriarchs</a:t>
            </a:r>
          </a:p>
          <a:p>
            <a:pPr>
              <a:defRPr sz="7100"/>
            </a:pPr>
            <a:r>
              <a:t>Prophets</a:t>
            </a:r>
          </a:p>
          <a:p>
            <a:pPr>
              <a:defRPr sz="7100"/>
            </a:pPr>
            <a:r>
              <a:t>400 year cessation</a:t>
            </a:r>
          </a:p>
          <a:p>
            <a:pPr>
              <a:defRPr sz="7100"/>
            </a:pPr>
            <a:r>
              <a:t>John the baptist</a:t>
            </a:r>
          </a:p>
          <a:p>
            <a:pPr>
              <a:defRPr sz="7100"/>
            </a:pPr>
            <a:r>
              <a:t>Jesus Himself</a:t>
            </a:r>
          </a:p>
          <a:p>
            <a:pPr>
              <a:defRPr sz="7100"/>
            </a:pPr>
            <a:r>
              <a:t>Holy Spirit</a:t>
            </a:r>
          </a:p>
          <a:p>
            <a:pPr>
              <a:defRPr sz="7100"/>
            </a:pPr>
            <a:r>
              <a:t>Rev 14 &amp; 18</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5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5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5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5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5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59">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59">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59">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159">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 fill="hold">
                                  <p:stCondLst>
                                    <p:cond delay="0"/>
                                  </p:stCondLst>
                                  <p:iterate type="el" backwards="0">
                                    <p:tmAbs val="0"/>
                                  </p:iterate>
                                  <p:childTnLst>
                                    <p:set>
                                      <p:cBhvr>
                                        <p:cTn id="44" fill="hold"/>
                                        <p:tgtEl>
                                          <p:spTgt spid="159">
                                            <p:txEl>
                                              <p:pRg st="9" end="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9"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Who says God has to go through all of this effort?…"/>
          <p:cNvSpPr txBox="1"/>
          <p:nvPr/>
        </p:nvSpPr>
        <p:spPr>
          <a:xfrm>
            <a:off x="464243" y="5941155"/>
            <a:ext cx="23455513" cy="2733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500"/>
            </a:pPr>
            <a:r>
              <a:t>Who says God has to go through all of this effort?</a:t>
            </a:r>
          </a:p>
          <a:p>
            <a:pPr>
              <a:defRPr sz="7500"/>
            </a:pPr>
            <a:r>
              <a:t>This shows us how much He wants us to be saved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1">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1"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Not only does He give us a voice of reason,…"/>
          <p:cNvSpPr txBox="1"/>
          <p:nvPr/>
        </p:nvSpPr>
        <p:spPr>
          <a:xfrm>
            <a:off x="238697" y="4595812"/>
            <a:ext cx="23906606" cy="4524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Not only does He give us a voice of reason, </a:t>
            </a:r>
          </a:p>
          <a:p>
            <a:pPr>
              <a:defRPr sz="8400"/>
            </a:pPr>
            <a:r>
              <a:t>He also gives us power to life a holy life</a:t>
            </a:r>
          </a:p>
          <a:p>
            <a:pPr>
              <a:defRPr sz="8400"/>
            </a:pPr>
            <a:r>
              <a:t>Ezekiel 36:22-32</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Again, who says God has to do this for us?"/>
          <p:cNvSpPr txBox="1"/>
          <p:nvPr/>
        </p:nvSpPr>
        <p:spPr>
          <a:xfrm>
            <a:off x="238697" y="1894865"/>
            <a:ext cx="23906607"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Again, who says God has to do this for us?</a:t>
            </a:r>
          </a:p>
        </p:txBody>
      </p:sp>
      <p:pic>
        <p:nvPicPr>
          <p:cNvPr id="166" name="no lifeguard 2.jpg" descr="no lifeguard 2.jpg"/>
          <p:cNvPicPr>
            <a:picLocks noChangeAspect="1"/>
          </p:cNvPicPr>
          <p:nvPr/>
        </p:nvPicPr>
        <p:blipFill>
          <a:blip r:embed="rId2">
            <a:extLst/>
          </a:blip>
          <a:stretch>
            <a:fillRect/>
          </a:stretch>
        </p:blipFill>
        <p:spPr>
          <a:xfrm>
            <a:off x="8927286" y="3687178"/>
            <a:ext cx="6529428" cy="9873128"/>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Ezekiel 36=God’s Extravagant Provision…"/>
          <p:cNvSpPr txBox="1"/>
          <p:nvPr/>
        </p:nvSpPr>
        <p:spPr>
          <a:xfrm>
            <a:off x="491818" y="1706892"/>
            <a:ext cx="23906607" cy="16208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Ezekiel 36=God’s Extravagant Provision</a:t>
            </a:r>
          </a:p>
          <a:p>
            <a:pPr>
              <a:defRPr sz="8400"/>
            </a:pPr>
            <a:r>
              <a:t>And His amazing desire to see you saved</a:t>
            </a:r>
          </a:p>
          <a:p>
            <a:pPr>
              <a:defRPr sz="8400"/>
            </a:pPr>
            <a:r>
              <a:t>You’re dirty? —&gt; I’ll cleanse you</a:t>
            </a:r>
          </a:p>
          <a:p>
            <a:pPr>
              <a:defRPr sz="8400"/>
            </a:pPr>
            <a:r>
              <a:t>Got idols? —&gt; I can get rid of them</a:t>
            </a:r>
          </a:p>
          <a:p>
            <a:pPr>
              <a:defRPr sz="8400"/>
            </a:pPr>
            <a:r>
              <a:t>Have a stony heart? —&gt; I’ll give you a new one</a:t>
            </a:r>
          </a:p>
          <a:p>
            <a:pPr>
              <a:defRPr sz="8400"/>
            </a:pPr>
            <a:r>
              <a:t>Cold &amp; indifferent? —&gt; I’ll help you feel again</a:t>
            </a:r>
          </a:p>
          <a:p>
            <a:pPr>
              <a:defRPr sz="8400"/>
            </a:pPr>
            <a:r>
              <a:t>Can’t obey? —&gt; I’ll empower you to obey</a:t>
            </a:r>
          </a:p>
          <a:p>
            <a:pPr>
              <a:defRPr sz="8400"/>
            </a:pPr>
            <a:r>
              <a:t>Any more objections?</a:t>
            </a:r>
          </a:p>
          <a:p>
            <a:pPr>
              <a:defRPr sz="8400"/>
            </a:pPr>
          </a:p>
          <a:p>
            <a:pPr>
              <a:defRPr sz="84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6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6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68">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68">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68">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168">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 fill="hold">
                                  <p:stCondLst>
                                    <p:cond delay="0"/>
                                  </p:stCondLst>
                                  <p:iterate type="el" backwards="0">
                                    <p:tmAbs val="0"/>
                                  </p:iterate>
                                  <p:childTnLst>
                                    <p:set>
                                      <p:cBhvr>
                                        <p:cTn id="44" fill="hold"/>
                                        <p:tgtEl>
                                          <p:spTgt spid="168">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0" presetID="1" grpId="1" fill="hold">
                                  <p:stCondLst>
                                    <p:cond delay="0"/>
                                  </p:stCondLst>
                                  <p:iterate type="el" backwards="0">
                                    <p:tmAbs val="0"/>
                                  </p:iterate>
                                  <p:childTnLst>
                                    <p:set>
                                      <p:cBhvr>
                                        <p:cTn id="48" fill="hold"/>
                                        <p:tgtEl>
                                          <p:spTgt spid="168">
                                            <p:txEl>
                                              <p:pRg st="10" end="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8"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The people who are lost at the end of time are not lost because God did not make ample provision"/>
          <p:cNvSpPr txBox="1"/>
          <p:nvPr/>
        </p:nvSpPr>
        <p:spPr>
          <a:xfrm>
            <a:off x="491818" y="5358142"/>
            <a:ext cx="23906607" cy="8905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The people who are lost at the end of time are not lost because God did not make ample provision</a:t>
            </a:r>
          </a:p>
          <a:p>
            <a:pPr>
              <a:defRPr sz="8400"/>
            </a:pPr>
          </a:p>
          <a:p>
            <a:pPr>
              <a:defRPr sz="84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0">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0"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They are lost because they had no desire to take God up on His amazing offer.…"/>
          <p:cNvSpPr txBox="1"/>
          <p:nvPr/>
        </p:nvSpPr>
        <p:spPr>
          <a:xfrm>
            <a:off x="238697" y="3053905"/>
            <a:ext cx="23906607" cy="11826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They are lost because they had no desire to take God up on His amazing offer. </a:t>
            </a:r>
          </a:p>
          <a:p>
            <a:pPr>
              <a:defRPr sz="8400"/>
            </a:pPr>
            <a:r>
              <a:t>Many of us are shaming ourselves out of heaven. </a:t>
            </a:r>
          </a:p>
          <a:p>
            <a:pPr>
              <a:defRPr sz="8400"/>
            </a:pPr>
            <a:r>
              <a:t>Or we are allowing the devil himself, and the people around us to do it</a:t>
            </a:r>
          </a:p>
          <a:p>
            <a:pPr>
              <a:defRPr sz="8400"/>
            </a:pPr>
          </a:p>
          <a:p>
            <a:pPr>
              <a:defRPr sz="84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7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72">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2"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Many will be lost by not taking hold of God’s belief in them…"/>
          <p:cNvSpPr txBox="1"/>
          <p:nvPr/>
        </p:nvSpPr>
        <p:spPr>
          <a:xfrm>
            <a:off x="238697" y="3784154"/>
            <a:ext cx="23906607" cy="10366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Many will be lost by not taking hold of God’s belief in them</a:t>
            </a:r>
          </a:p>
          <a:p>
            <a:pPr>
              <a:defRPr sz="8400"/>
            </a:pPr>
            <a:r>
              <a:t>“they did not receive the love of the truth, that they might be saved.” 2 Thess 2:10  </a:t>
            </a:r>
          </a:p>
          <a:p>
            <a:pPr>
              <a:defRPr sz="8400"/>
            </a:pPr>
          </a:p>
          <a:p>
            <a:pPr>
              <a:defRPr sz="84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74">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4"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The Old Testament God"/>
          <p:cNvSpPr txBox="1"/>
          <p:nvPr/>
        </p:nvSpPr>
        <p:spPr>
          <a:xfrm>
            <a:off x="6086189" y="6056312"/>
            <a:ext cx="12211622" cy="1603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The Old Testament God</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Nature V Man…"/>
          <p:cNvSpPr txBox="1"/>
          <p:nvPr/>
        </p:nvSpPr>
        <p:spPr>
          <a:xfrm>
            <a:off x="6086189" y="5326062"/>
            <a:ext cx="12211622"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Nature V Man</a:t>
            </a:r>
          </a:p>
          <a:p>
            <a:pPr>
              <a:defRPr sz="8400"/>
            </a:pPr>
            <a:r>
              <a:t>Jeremiah 5:20-25</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We spurn our Creator’s authority over us. God beckon storm clouds, and they come. He tells the wind to blow and the rain to fall, and they obey immediately. He speaks to the mountains, “You go there,” and he says to the seas, “You stop here,” and they do it. Everything in all creation responds in obedience to the Creator…until we get to you and me. We have the audacity to look God in the face and say, “No.”…"/>
          <p:cNvSpPr txBox="1"/>
          <p:nvPr/>
        </p:nvSpPr>
        <p:spPr>
          <a:xfrm>
            <a:off x="351414" y="2175671"/>
            <a:ext cx="23284793" cy="11445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defTabSz="457200">
              <a:defRPr sz="6500">
                <a:uFill>
                  <a:solidFill>
                    <a:srgbClr val="000000"/>
                  </a:solidFill>
                </a:uFill>
                <a:latin typeface="Avenir Book"/>
                <a:ea typeface="Avenir Book"/>
                <a:cs typeface="Avenir Book"/>
                <a:sym typeface="Avenir Book"/>
              </a:defRPr>
            </a:pPr>
            <a:r>
              <a:t>“We spurn our Creator’s authority over us. God beckon storm clouds, and they come. He tells the wind to blow and the rain to fall, and they obey immediately. He speaks to the mountains, “You go there,” and he says to the seas, “You stop here,” and they do it. Everything in all creation responds in obedience to the Creator…until we get to you and me. We have the audacity to look God in the face and say, “No.” </a:t>
            </a:r>
          </a:p>
          <a:p>
            <a:pPr defTabSz="457200">
              <a:defRPr sz="6500">
                <a:uFill>
                  <a:solidFill>
                    <a:srgbClr val="000000"/>
                  </a:solidFill>
                </a:uFill>
                <a:latin typeface="Avenir Book"/>
                <a:ea typeface="Avenir Book"/>
                <a:cs typeface="Avenir Book"/>
                <a:sym typeface="Avenir Book"/>
              </a:defRPr>
            </a:pPr>
            <a:r>
              <a:t>-David Platt, Radical: Taking Back Your Faith From the American Dream</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Looking for reason…"/>
          <p:cNvSpPr txBox="1"/>
          <p:nvPr/>
        </p:nvSpPr>
        <p:spPr>
          <a:xfrm>
            <a:off x="6086189" y="5326062"/>
            <a:ext cx="12211622"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Looking for reason</a:t>
            </a:r>
          </a:p>
          <a:p>
            <a:pPr>
              <a:defRPr sz="8400"/>
            </a:pPr>
            <a:r>
              <a:t>Micah 6:1-4, 8</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They have not heeded my voice…"/>
          <p:cNvSpPr txBox="1"/>
          <p:nvPr/>
        </p:nvSpPr>
        <p:spPr>
          <a:xfrm>
            <a:off x="880397" y="5326062"/>
            <a:ext cx="22226826"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They have not heeded my voice</a:t>
            </a:r>
          </a:p>
          <a:p>
            <a:pPr>
              <a:defRPr sz="8400"/>
            </a:pPr>
            <a:r>
              <a:t>Jeremiah 6:16-20</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Displacing God…"/>
          <p:cNvSpPr txBox="1"/>
          <p:nvPr/>
        </p:nvSpPr>
        <p:spPr>
          <a:xfrm>
            <a:off x="6086189" y="5326062"/>
            <a:ext cx="12211622"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Displacing God</a:t>
            </a:r>
          </a:p>
          <a:p>
            <a:pPr>
              <a:defRPr sz="8400"/>
            </a:pPr>
            <a:r>
              <a:t>Ezekiel 8:6</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Climax of Old Testament God’s pleas for His people…"/>
          <p:cNvSpPr txBox="1"/>
          <p:nvPr/>
        </p:nvSpPr>
        <p:spPr>
          <a:xfrm>
            <a:off x="502693" y="4595812"/>
            <a:ext cx="22982234" cy="4524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Climax of Old Testament God’s pleas for His people</a:t>
            </a:r>
          </a:p>
          <a:p>
            <a:pPr>
              <a:defRPr sz="8400"/>
            </a:pPr>
            <a:r>
              <a:t>Matthew 23:37</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An enduring Fatherly love…"/>
          <p:cNvSpPr txBox="1"/>
          <p:nvPr/>
        </p:nvSpPr>
        <p:spPr>
          <a:xfrm>
            <a:off x="3803479" y="5326062"/>
            <a:ext cx="16777042"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An enduring Fatherly love</a:t>
            </a:r>
          </a:p>
          <a:p>
            <a:pPr>
              <a:defRPr sz="8400"/>
            </a:pPr>
            <a:r>
              <a:t>Isaiah 65:2</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We plead with God, asking why bad things happen…"/>
          <p:cNvSpPr txBox="1"/>
          <p:nvPr/>
        </p:nvSpPr>
        <p:spPr>
          <a:xfrm>
            <a:off x="640209" y="3135312"/>
            <a:ext cx="23103580" cy="7445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We plead with God, asking why bad things happen</a:t>
            </a:r>
          </a:p>
          <a:p>
            <a:pPr>
              <a:defRPr sz="8400"/>
            </a:pPr>
            <a:r>
              <a:t>God asks the same question. In a different way</a:t>
            </a:r>
          </a:p>
          <a:p>
            <a:pPr>
              <a:defRPr sz="8400"/>
            </a:pPr>
            <a:r>
              <a:t>Why would you reject my grace and be turned over to the consequences of sin?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0">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0" grpId="1"/>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All throughout the Old Testament we have seen God pursuing His people at the expense of His own heart, at the expense of His own embarrassment, trying to win them over. Heartbroken and devastated, He continues nonetheless"/>
          <p:cNvSpPr txBox="1"/>
          <p:nvPr/>
        </p:nvSpPr>
        <p:spPr>
          <a:xfrm>
            <a:off x="640209" y="2804073"/>
            <a:ext cx="23103580" cy="8905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All throughout the Old Testament we have seen God pursuing His people at the expense of His own heart, at the expense of His own embarrassment, trying to win them over. Heartbroken and devastated, He continues nonetheless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2">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2" grpId="1"/>
    </p:bldLst>
  </p:timing>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Israel’s audacity…"/>
          <p:cNvSpPr txBox="1"/>
          <p:nvPr/>
        </p:nvSpPr>
        <p:spPr>
          <a:xfrm>
            <a:off x="123020" y="5326062"/>
            <a:ext cx="24137962"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Israel’s audacity</a:t>
            </a:r>
          </a:p>
          <a:p>
            <a:pPr>
              <a:defRPr sz="8400"/>
            </a:pPr>
            <a:r>
              <a:t>Isaiah 49:14-16</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Ezekiel 18:23; 33:11"/>
          <p:cNvSpPr txBox="1"/>
          <p:nvPr/>
        </p:nvSpPr>
        <p:spPr>
          <a:xfrm>
            <a:off x="6086189" y="6056312"/>
            <a:ext cx="12211622" cy="1603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Ezekiel 18:23; 33:11</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Who’s forsaking who?"/>
          <p:cNvSpPr txBox="1"/>
          <p:nvPr/>
        </p:nvSpPr>
        <p:spPr>
          <a:xfrm>
            <a:off x="123020" y="6056312"/>
            <a:ext cx="24137962" cy="1603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Who’s forsaking who?</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God is using explicit Calvary language…"/>
          <p:cNvSpPr txBox="1"/>
          <p:nvPr/>
        </p:nvSpPr>
        <p:spPr>
          <a:xfrm>
            <a:off x="123020" y="4595812"/>
            <a:ext cx="24137962" cy="4524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God is using explicit Calvary language</a:t>
            </a:r>
          </a:p>
          <a:p>
            <a:pPr>
              <a:defRPr sz="8400"/>
            </a:pPr>
            <a:r>
              <a:t>If anything shows us that God has not forgotten us, it’s Calvary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8">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8" grpId="1"/>
    </p:bldLst>
  </p:timing>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How could you say something like that about me?…"/>
          <p:cNvSpPr txBox="1"/>
          <p:nvPr/>
        </p:nvSpPr>
        <p:spPr>
          <a:xfrm>
            <a:off x="123020" y="3865562"/>
            <a:ext cx="24137962" cy="5984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How could you say something like that about me?</a:t>
            </a:r>
          </a:p>
          <a:p>
            <a:pPr>
              <a:defRPr sz="8400"/>
            </a:pPr>
            <a:r>
              <a:t>Especially after all I have done to try to bring you back to me</a:t>
            </a:r>
          </a:p>
          <a:p>
            <a:pPr>
              <a:defRPr sz="8400"/>
            </a:pPr>
            <a:r>
              <a:t>In spite of how you have hurt me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0">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0" grpId="1"/>
    </p:bldLst>
  </p:timing>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An invitation…"/>
          <p:cNvSpPr txBox="1"/>
          <p:nvPr/>
        </p:nvSpPr>
        <p:spPr>
          <a:xfrm>
            <a:off x="6086189" y="5326062"/>
            <a:ext cx="12211622"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An invitation</a:t>
            </a:r>
          </a:p>
          <a:p>
            <a:pPr>
              <a:defRPr sz="8400"/>
            </a:pPr>
            <a:r>
              <a:t>Revelation 3:20</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Behold, I stand at the door and knock…"/>
          <p:cNvSpPr txBox="1"/>
          <p:nvPr/>
        </p:nvSpPr>
        <p:spPr>
          <a:xfrm>
            <a:off x="244247" y="3865562"/>
            <a:ext cx="23895505" cy="5984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Behold, I stand at the door and knock</a:t>
            </a:r>
          </a:p>
          <a:p>
            <a:pPr>
              <a:defRPr sz="8400"/>
            </a:pPr>
            <a:r>
              <a:t>Continuative in Greek</a:t>
            </a:r>
          </a:p>
          <a:p>
            <a:pPr>
              <a:defRPr sz="8400"/>
            </a:pPr>
            <a:r>
              <a:t>I have been knocking, I am knocking now, and I will continue to knock</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4">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4" grpId="1"/>
    </p:bldLst>
  </p:timing>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6" name="jesus knocking.jpg" descr="jesus knocking.jpg"/>
          <p:cNvPicPr>
            <a:picLocks noChangeAspect="1"/>
          </p:cNvPicPr>
          <p:nvPr/>
        </p:nvPicPr>
        <p:blipFill>
          <a:blip r:embed="rId2">
            <a:extLst/>
          </a:blip>
          <a:stretch>
            <a:fillRect/>
          </a:stretch>
        </p:blipFill>
        <p:spPr>
          <a:xfrm>
            <a:off x="-1138129" y="-3526544"/>
            <a:ext cx="26263877" cy="19697910"/>
          </a:xfrm>
          <a:prstGeom prst="rect">
            <a:avLst/>
          </a:prstGeom>
          <a:ln w="12700">
            <a:miter lim="400000"/>
          </a:ln>
        </p:spPr>
      </p:pic>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Jesus can reason with us…"/>
          <p:cNvSpPr txBox="1"/>
          <p:nvPr/>
        </p:nvSpPr>
        <p:spPr>
          <a:xfrm>
            <a:off x="244247" y="3135312"/>
            <a:ext cx="23895505" cy="7445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Jesus can reason with us</a:t>
            </a:r>
          </a:p>
          <a:p>
            <a:pPr>
              <a:defRPr sz="8400"/>
            </a:pPr>
            <a:r>
              <a:t>He can communicate and show us a better way</a:t>
            </a:r>
          </a:p>
          <a:p>
            <a:pPr>
              <a:defRPr sz="8400"/>
            </a:pPr>
            <a:r>
              <a:t>But the choice remains ours</a:t>
            </a:r>
          </a:p>
          <a:p>
            <a:pPr>
              <a:defRPr sz="8400"/>
            </a:pPr>
            <a:r>
              <a:t>He only works through love, and love allows for choice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0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8" grpId="1"/>
    </p:bldLst>
  </p:timing>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What will you do with the pleading of Jesus?"/>
          <p:cNvSpPr txBox="1"/>
          <p:nvPr/>
        </p:nvSpPr>
        <p:spPr>
          <a:xfrm>
            <a:off x="244247" y="6056312"/>
            <a:ext cx="23895505" cy="1603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What will you do with the pleading of Jesus?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0">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0" grpId="1"/>
    </p:bldLst>
  </p:timing>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cripture is clear…"/>
          <p:cNvSpPr txBox="1"/>
          <p:nvPr/>
        </p:nvSpPr>
        <p:spPr>
          <a:xfrm>
            <a:off x="244247" y="2405062"/>
            <a:ext cx="23895505" cy="8905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Scripture is clear</a:t>
            </a:r>
          </a:p>
          <a:p>
            <a:pPr>
              <a:defRPr sz="8400"/>
            </a:pPr>
            <a:r>
              <a:t>God is not giving up on you</a:t>
            </a:r>
          </a:p>
          <a:p>
            <a:pPr>
              <a:defRPr sz="8400"/>
            </a:pPr>
            <a:r>
              <a:t>But He will eventually have to yield to you giving up on yourself</a:t>
            </a:r>
          </a:p>
          <a:p>
            <a:pPr>
              <a:defRPr sz="8400"/>
            </a:pPr>
            <a:r>
              <a:t>This is what breaks His heart and brings Him to tears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12">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2" grpId="1"/>
    </p:bldLst>
  </p:timing>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The Old and New Testament picture shows the same story:…"/>
          <p:cNvSpPr txBox="1"/>
          <p:nvPr/>
        </p:nvSpPr>
        <p:spPr>
          <a:xfrm>
            <a:off x="244247" y="1674812"/>
            <a:ext cx="23895505" cy="10366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p>
          <a:p>
            <a:pPr>
              <a:defRPr sz="8400"/>
            </a:pPr>
            <a:r>
              <a:t>The Old and New Testament picture shows the same story:</a:t>
            </a:r>
          </a:p>
          <a:p>
            <a:pPr>
              <a:defRPr sz="8400"/>
            </a:pPr>
            <a:r>
              <a:t>“…He who has seen me has seen the Father” John 14:9</a:t>
            </a:r>
          </a:p>
          <a:p>
            <a:pPr>
              <a:defRPr sz="8400"/>
            </a:pPr>
            <a:r>
              <a:t>"Having loved His own who were in the world, He loved them to the end." John 13:1</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14">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4"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2 Peter 3:9"/>
          <p:cNvSpPr txBox="1"/>
          <p:nvPr/>
        </p:nvSpPr>
        <p:spPr>
          <a:xfrm>
            <a:off x="6086189" y="6056312"/>
            <a:ext cx="12211622" cy="1603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2 Peter 3:9</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Does God Care?…"/>
          <p:cNvSpPr txBox="1"/>
          <p:nvPr/>
        </p:nvSpPr>
        <p:spPr>
          <a:xfrm>
            <a:off x="244247" y="5326062"/>
            <a:ext cx="23895505"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Does God Care?</a:t>
            </a:r>
          </a:p>
          <a:p>
            <a:pPr>
              <a:defRPr sz="8400"/>
            </a:pPr>
            <a:r>
              <a:t>More than you’ll ever know</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6">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6" grpId="1"/>
    </p:bldLst>
  </p:timing>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Does God hurt when I hurt?…"/>
          <p:cNvSpPr txBox="1"/>
          <p:nvPr/>
        </p:nvSpPr>
        <p:spPr>
          <a:xfrm>
            <a:off x="244247" y="2405062"/>
            <a:ext cx="23895505" cy="8905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Does God hurt when I hurt?</a:t>
            </a:r>
          </a:p>
          <a:p>
            <a:pPr>
              <a:defRPr sz="8400"/>
            </a:pPr>
            <a:r>
              <a:t>You better believe it</a:t>
            </a:r>
          </a:p>
          <a:p>
            <a:pPr>
              <a:defRPr sz="8400"/>
            </a:pPr>
            <a:r>
              <a:t>He hurts when you don’t hurt</a:t>
            </a:r>
          </a:p>
          <a:p>
            <a:pPr>
              <a:defRPr sz="8400"/>
            </a:pPr>
            <a:r>
              <a:t>He hurts all the time in the great controversy</a:t>
            </a:r>
          </a:p>
          <a:p>
            <a:pPr>
              <a:defRPr sz="8400"/>
            </a:pPr>
            <a:r>
              <a:t>This is why He won’t leave and keeps pleading with the lost as long as He can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1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18">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8" grpId="1"/>
    </p:bldLst>
  </p:timing>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Those who think of the result of hastening or hindering the gospel think of it in relation to themselves and to the world. Few think of its relation to God. Few give thought to the suffering that sin has caused our Creator…"/>
          <p:cNvSpPr txBox="1"/>
          <p:nvPr/>
        </p:nvSpPr>
        <p:spPr>
          <a:xfrm>
            <a:off x="46058" y="3888999"/>
            <a:ext cx="23895505" cy="7445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“Those who think of the result of hastening or hindering the gospel think of it in relation to themselves and to the world. Few think of its relation to God. Few give thought to the suffering that sin has caused our Creator…</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0">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0" grpId="1"/>
    </p:bldLst>
  </p:timing>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All heaven suffered in Christ's agony; but that suffering did not begin or end with His manifestation in humanity…"/>
          <p:cNvSpPr txBox="1"/>
          <p:nvPr/>
        </p:nvSpPr>
        <p:spPr>
          <a:xfrm>
            <a:off x="46058" y="5349499"/>
            <a:ext cx="23895505" cy="4524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“All heaven suffered in Christ's agony; but that suffering did not begin or end with His manifestation in humanity…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2">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2" grpId="1"/>
    </p:bldLst>
  </p:timing>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The cross is a revelation to our dull senses of the pain that, from its very inception, sin has brought to the heart of God. Every departure from the right, every deed of cruelty, every failure of humanity to reach His ideal, brings grief to Him…"/>
          <p:cNvSpPr txBox="1"/>
          <p:nvPr/>
        </p:nvSpPr>
        <p:spPr>
          <a:xfrm>
            <a:off x="244247" y="2936384"/>
            <a:ext cx="23895505" cy="9439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900"/>
            </a:lvl1pPr>
          </a:lstStyle>
          <a:p>
            <a:pPr/>
            <a:r>
              <a:t>“The cross is a revelation to our dull senses of the pain that, from its very inception, sin has brought to the heart of God. Every departure from the right, every deed of cruelty, every failure of humanity to reach His ideal, brings grief to Him…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4">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4" grpId="1"/>
    </p:bldLst>
  </p:timing>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When there came upon Israel the calamities that were the sure result of separation from God,—subjugation by their enemies, cruelty, and death,—it is said that “His soul was grieved for the misery of Israel.” “In all their affliction He was afflicted: ... and He bare them, and carried them all the days of old.” Judges 10:16; Isaiah 63:9...…"/>
          <p:cNvSpPr txBox="1"/>
          <p:nvPr/>
        </p:nvSpPr>
        <p:spPr>
          <a:xfrm>
            <a:off x="244247" y="2250584"/>
            <a:ext cx="23895505" cy="10810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pPr>
            <a:r>
              <a:t>“When there came upon Israel the calamities that were the sure result of separation from God,—subjugation by their enemies, cruelty, and death,—it is said that “His soul was grieved for the misery of Israel.” “In all their affliction He was afflicted: ... and He bare them, and carried them all the days of old.”</a:t>
            </a:r>
            <a:r>
              <a:t> </a:t>
            </a:r>
            <a:r>
              <a:rPr>
                <a:hlinkClick r:id="rId2" invalidUrl="" action="" tgtFrame="" tooltip="" history="1" highlightClick="0" endSnd="0"/>
              </a:rPr>
              <a:t>Judges 10:16</a:t>
            </a:r>
            <a:r>
              <a:t>; </a:t>
            </a:r>
            <a:r>
              <a:rPr>
                <a:hlinkClick r:id="rId3" invalidUrl="" action="" tgtFrame="" tooltip="" history="1" highlightClick="0" endSnd="0"/>
              </a:rPr>
              <a:t>Isaiah 63:9</a:t>
            </a:r>
            <a:r>
              <a:t>... </a:t>
            </a:r>
          </a:p>
          <a:p>
            <a:pPr>
              <a:defRPr sz="7700"/>
            </a:pPr>
            <a:r>
              <a:t>-Education 263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26">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6" grpId="1"/>
    </p:bldLst>
  </p:timing>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This is the response that God has to us saying no…"/>
          <p:cNvSpPr txBox="1"/>
          <p:nvPr/>
        </p:nvSpPr>
        <p:spPr>
          <a:xfrm>
            <a:off x="244247" y="6251084"/>
            <a:ext cx="23895505" cy="2809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pPr>
            <a:r>
              <a:t>This is the response that God has to us saying no</a:t>
            </a:r>
          </a:p>
          <a:p>
            <a:pPr>
              <a:defRPr sz="7700"/>
            </a:pPr>
            <a:r>
              <a:t>We have to see His side of the story before we say no</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28">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8" grpId="1"/>
    </p:bldLst>
  </p:timing>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0" name="If we continue to resist the pursuit and pleading of God, what will happen?…"/>
          <p:cNvSpPr txBox="1"/>
          <p:nvPr/>
        </p:nvSpPr>
        <p:spPr>
          <a:xfrm>
            <a:off x="244247" y="5584334"/>
            <a:ext cx="23895505" cy="4143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pPr>
            <a:r>
              <a:t>If we continue to resist the pursuit and pleading of God, what will happen?</a:t>
            </a:r>
          </a:p>
          <a:p>
            <a:pPr>
              <a:defRPr sz="7700"/>
            </a:pPr>
            <a:r>
              <a:t>He’ll hurt for eternity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3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30">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0" grpId="1"/>
    </p:bldLst>
  </p:timing>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Our experience in being lost and the second death is actually easier than God’s experience…"/>
          <p:cNvSpPr txBox="1"/>
          <p:nvPr/>
        </p:nvSpPr>
        <p:spPr>
          <a:xfrm>
            <a:off x="244247" y="4250834"/>
            <a:ext cx="23895505" cy="6810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pPr>
            <a:r>
              <a:t>Our experience in being lost and the second death is actually easier than God’s experience</a:t>
            </a:r>
          </a:p>
          <a:p>
            <a:pPr>
              <a:defRPr sz="7700"/>
            </a:pPr>
            <a:r>
              <a:t>It eventually ends. We eventually cease to exist</a:t>
            </a:r>
          </a:p>
          <a:p>
            <a:pPr>
              <a:defRPr sz="7700"/>
            </a:pPr>
            <a:r>
              <a:t>God isn’t afforded that option</a:t>
            </a:r>
          </a:p>
          <a:p>
            <a:pPr>
              <a:defRPr sz="7700"/>
            </a:pPr>
            <a:r>
              <a:t>He has to continue to live with that pain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3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3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3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32">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2" grpId="1"/>
    </p:bldLst>
  </p:timing>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The appeal for salvation is not just an appeal to put an end to your pain…"/>
          <p:cNvSpPr txBox="1"/>
          <p:nvPr/>
        </p:nvSpPr>
        <p:spPr>
          <a:xfrm>
            <a:off x="244247" y="4917584"/>
            <a:ext cx="23895505" cy="5476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700"/>
            </a:pPr>
            <a:r>
              <a:t>The appeal for salvation is not just an appeal to put an end to your pain</a:t>
            </a:r>
          </a:p>
          <a:p>
            <a:pPr>
              <a:defRPr sz="7700"/>
            </a:pPr>
            <a:r>
              <a:t>It’s an appeal to put an end to His</a:t>
            </a:r>
          </a:p>
          <a:p>
            <a:pPr>
              <a:defRPr sz="7700"/>
            </a:pPr>
            <a:r>
              <a:t>What will your response be?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3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3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34">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4"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God does not rejoice over the death of anyone…"/>
          <p:cNvSpPr txBox="1"/>
          <p:nvPr/>
        </p:nvSpPr>
        <p:spPr>
          <a:xfrm>
            <a:off x="341705" y="4595812"/>
            <a:ext cx="23700590" cy="4524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God does not rejoice over the death of anyone</a:t>
            </a:r>
          </a:p>
          <a:p>
            <a:pPr>
              <a:defRPr sz="8400"/>
            </a:pPr>
            <a:r>
              <a:t>No one creates something out of love, and then takes enjoyment in destroying it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45">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5" grpId="1"/>
    </p:bldLst>
  </p:timing>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6" name="@deecasper24"/>
          <p:cNvSpPr txBox="1"/>
          <p:nvPr/>
        </p:nvSpPr>
        <p:spPr>
          <a:xfrm>
            <a:off x="11637833" y="743362"/>
            <a:ext cx="444373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5000">
                <a:latin typeface="Avenir Heavy"/>
                <a:ea typeface="Avenir Heavy"/>
                <a:cs typeface="Avenir Heavy"/>
                <a:sym typeface="Avenir Heavy"/>
              </a:defRPr>
            </a:lvl1pPr>
          </a:lstStyle>
          <a:p>
            <a:pPr/>
            <a:r>
              <a:t>@deecasper24</a:t>
            </a:r>
          </a:p>
        </p:txBody>
      </p:sp>
      <p:sp>
        <p:nvSpPr>
          <p:cNvPr id="237" name="@ARtvNow"/>
          <p:cNvSpPr txBox="1"/>
          <p:nvPr/>
        </p:nvSpPr>
        <p:spPr>
          <a:xfrm>
            <a:off x="11608192" y="1752375"/>
            <a:ext cx="345567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5000">
                <a:latin typeface="Avenir Heavy"/>
                <a:ea typeface="Avenir Heavy"/>
                <a:cs typeface="Avenir Heavy"/>
                <a:sym typeface="Avenir Heavy"/>
              </a:defRPr>
            </a:lvl1pPr>
          </a:lstStyle>
          <a:p>
            <a:pPr/>
            <a:r>
              <a:t>@ARtvNow</a:t>
            </a:r>
          </a:p>
        </p:txBody>
      </p:sp>
      <p:pic>
        <p:nvPicPr>
          <p:cNvPr id="238" name="Image" descr="Image"/>
          <p:cNvPicPr>
            <a:picLocks noChangeAspect="1"/>
          </p:cNvPicPr>
          <p:nvPr/>
        </p:nvPicPr>
        <p:blipFill>
          <a:blip r:embed="rId2">
            <a:extLst/>
          </a:blip>
          <a:stretch>
            <a:fillRect/>
          </a:stretch>
        </p:blipFill>
        <p:spPr>
          <a:xfrm>
            <a:off x="8088472" y="630841"/>
            <a:ext cx="1828801" cy="1828801"/>
          </a:xfrm>
          <a:prstGeom prst="rect">
            <a:avLst/>
          </a:prstGeom>
          <a:ln w="12700">
            <a:miter lim="400000"/>
          </a:ln>
        </p:spPr>
      </p:pic>
      <p:pic>
        <p:nvPicPr>
          <p:cNvPr id="239" name="Image" descr="Image"/>
          <p:cNvPicPr>
            <a:picLocks noChangeAspect="1"/>
          </p:cNvPicPr>
          <p:nvPr/>
        </p:nvPicPr>
        <p:blipFill>
          <a:blip r:embed="rId3">
            <a:extLst/>
          </a:blip>
          <a:stretch>
            <a:fillRect/>
          </a:stretch>
        </p:blipFill>
        <p:spPr>
          <a:xfrm>
            <a:off x="8088472" y="3386118"/>
            <a:ext cx="1828801" cy="1828801"/>
          </a:xfrm>
          <a:prstGeom prst="rect">
            <a:avLst/>
          </a:prstGeom>
          <a:ln w="12700">
            <a:miter lim="400000"/>
          </a:ln>
        </p:spPr>
      </p:pic>
      <p:sp>
        <p:nvSpPr>
          <p:cNvPr id="240" name="@dcasper24"/>
          <p:cNvSpPr txBox="1"/>
          <p:nvPr/>
        </p:nvSpPr>
        <p:spPr>
          <a:xfrm>
            <a:off x="11478652" y="3630549"/>
            <a:ext cx="371475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5000">
                <a:latin typeface="Avenir Heavy"/>
                <a:ea typeface="Avenir Heavy"/>
                <a:cs typeface="Avenir Heavy"/>
                <a:sym typeface="Avenir Heavy"/>
              </a:defRPr>
            </a:lvl1pPr>
          </a:lstStyle>
          <a:p>
            <a:pPr/>
            <a:r>
              <a:t>@dcasper24</a:t>
            </a:r>
          </a:p>
        </p:txBody>
      </p:sp>
      <p:pic>
        <p:nvPicPr>
          <p:cNvPr id="241" name="Twitter_Logo_White_On_Blue.png" descr="Twitter_Logo_White_On_Blue.png"/>
          <p:cNvPicPr>
            <a:picLocks noChangeAspect="1"/>
          </p:cNvPicPr>
          <p:nvPr/>
        </p:nvPicPr>
        <p:blipFill>
          <a:blip r:embed="rId4">
            <a:extLst/>
          </a:blip>
          <a:stretch>
            <a:fillRect/>
          </a:stretch>
        </p:blipFill>
        <p:spPr>
          <a:xfrm>
            <a:off x="8088472" y="6141395"/>
            <a:ext cx="1828801" cy="1828801"/>
          </a:xfrm>
          <a:prstGeom prst="rect">
            <a:avLst/>
          </a:prstGeom>
          <a:ln w="12700">
            <a:miter lim="400000"/>
          </a:ln>
        </p:spPr>
      </p:pic>
      <p:pic>
        <p:nvPicPr>
          <p:cNvPr id="242" name="YouTube-icon-full_color.png" descr="YouTube-icon-full_color.png"/>
          <p:cNvPicPr>
            <a:picLocks noChangeAspect="1"/>
          </p:cNvPicPr>
          <p:nvPr/>
        </p:nvPicPr>
        <p:blipFill>
          <a:blip r:embed="rId5">
            <a:extLst/>
          </a:blip>
          <a:stretch>
            <a:fillRect/>
          </a:stretch>
        </p:blipFill>
        <p:spPr>
          <a:xfrm>
            <a:off x="7985407" y="8896673"/>
            <a:ext cx="2034930" cy="1432797"/>
          </a:xfrm>
          <a:prstGeom prst="rect">
            <a:avLst/>
          </a:prstGeom>
          <a:ln w="12700">
            <a:miter lim="400000"/>
          </a:ln>
        </p:spPr>
      </p:pic>
      <p:sp>
        <p:nvSpPr>
          <p:cNvPr id="243" name="/c/deecasper…"/>
          <p:cNvSpPr txBox="1"/>
          <p:nvPr/>
        </p:nvSpPr>
        <p:spPr>
          <a:xfrm>
            <a:off x="11563751" y="8698671"/>
            <a:ext cx="4171951" cy="182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825500">
              <a:defRPr sz="5000">
                <a:latin typeface="Avenir Heavy"/>
                <a:ea typeface="Avenir Heavy"/>
                <a:cs typeface="Avenir Heavy"/>
                <a:sym typeface="Avenir Heavy"/>
              </a:defRPr>
            </a:pPr>
            <a:r>
              <a:t>/c/deecasper</a:t>
            </a:r>
          </a:p>
          <a:p>
            <a:pPr defTabSz="825500">
              <a:defRPr sz="5000">
                <a:latin typeface="Avenir Heavy"/>
                <a:ea typeface="Avenir Heavy"/>
                <a:cs typeface="Avenir Heavy"/>
                <a:sym typeface="Avenir Heavy"/>
              </a:defRPr>
            </a:pPr>
            <a:r>
              <a:t>/ARtvNow</a:t>
            </a:r>
          </a:p>
        </p:txBody>
      </p:sp>
      <p:pic>
        <p:nvPicPr>
          <p:cNvPr id="244" name="audioverse.jpg" descr="audioverse.jpg"/>
          <p:cNvPicPr>
            <a:picLocks noChangeAspect="1"/>
          </p:cNvPicPr>
          <p:nvPr/>
        </p:nvPicPr>
        <p:blipFill>
          <a:blip r:embed="rId6">
            <a:extLst/>
          </a:blip>
          <a:stretch>
            <a:fillRect/>
          </a:stretch>
        </p:blipFill>
        <p:spPr>
          <a:xfrm>
            <a:off x="7985407" y="11255947"/>
            <a:ext cx="2034930" cy="2034929"/>
          </a:xfrm>
          <a:prstGeom prst="rect">
            <a:avLst/>
          </a:prstGeom>
          <a:ln w="12700">
            <a:miter lim="400000"/>
          </a:ln>
        </p:spPr>
      </p:pic>
      <p:sp>
        <p:nvSpPr>
          <p:cNvPr id="245" name="Dee Casper"/>
          <p:cNvSpPr txBox="1"/>
          <p:nvPr/>
        </p:nvSpPr>
        <p:spPr>
          <a:xfrm>
            <a:off x="11544692" y="11687747"/>
            <a:ext cx="358267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5000">
                <a:latin typeface="Avenir Heavy"/>
                <a:ea typeface="Avenir Heavy"/>
                <a:cs typeface="Avenir Heavy"/>
                <a:sym typeface="Avenir Heavy"/>
              </a:defRPr>
            </a:lvl1pPr>
          </a:lstStyle>
          <a:p>
            <a:pPr/>
            <a:r>
              <a:t>Dee Casper</a:t>
            </a:r>
          </a:p>
        </p:txBody>
      </p:sp>
      <p:sp>
        <p:nvSpPr>
          <p:cNvPr id="246" name="@deecasper24"/>
          <p:cNvSpPr txBox="1"/>
          <p:nvPr/>
        </p:nvSpPr>
        <p:spPr>
          <a:xfrm>
            <a:off x="11637833" y="6164610"/>
            <a:ext cx="444373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5000">
                <a:latin typeface="Avenir Heavy"/>
                <a:ea typeface="Avenir Heavy"/>
                <a:cs typeface="Avenir Heavy"/>
                <a:sym typeface="Avenir Heavy"/>
              </a:defRPr>
            </a:lvl1pPr>
          </a:lstStyle>
          <a:p>
            <a:pPr/>
            <a:r>
              <a:t>@deecasper24</a:t>
            </a:r>
          </a:p>
        </p:txBody>
      </p:sp>
      <p:sp>
        <p:nvSpPr>
          <p:cNvPr id="247" name="@ARtvNow"/>
          <p:cNvSpPr txBox="1"/>
          <p:nvPr/>
        </p:nvSpPr>
        <p:spPr>
          <a:xfrm>
            <a:off x="11422911" y="4322425"/>
            <a:ext cx="345567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5000">
                <a:latin typeface="Avenir Heavy"/>
                <a:ea typeface="Avenir Heavy"/>
                <a:cs typeface="Avenir Heavy"/>
                <a:sym typeface="Avenir Heavy"/>
              </a:defRPr>
            </a:lvl1pPr>
          </a:lstStyle>
          <a:p>
            <a:pPr/>
            <a:r>
              <a:t>@ARtvNow</a:t>
            </a:r>
          </a:p>
        </p:txBody>
      </p:sp>
      <p:sp>
        <p:nvSpPr>
          <p:cNvPr id="248" name="@ARtvNow"/>
          <p:cNvSpPr txBox="1"/>
          <p:nvPr/>
        </p:nvSpPr>
        <p:spPr>
          <a:xfrm>
            <a:off x="11608192" y="6892474"/>
            <a:ext cx="345567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5000">
                <a:latin typeface="Avenir Heavy"/>
                <a:ea typeface="Avenir Heavy"/>
                <a:cs typeface="Avenir Heavy"/>
                <a:sym typeface="Avenir Heavy"/>
              </a:defRPr>
            </a:lvl1pPr>
          </a:lstStyle>
          <a:p>
            <a:pPr/>
            <a:r>
              <a:t>@ARtvNow</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What more could I do?…"/>
          <p:cNvSpPr txBox="1"/>
          <p:nvPr/>
        </p:nvSpPr>
        <p:spPr>
          <a:xfrm>
            <a:off x="6086189" y="5326062"/>
            <a:ext cx="12211622"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What more could I do?</a:t>
            </a:r>
          </a:p>
          <a:p>
            <a:pPr>
              <a:defRPr sz="8400"/>
            </a:pPr>
            <a:r>
              <a:t>Isaiah 5:1-7</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ome would say that God should stop it from happening…"/>
          <p:cNvSpPr txBox="1"/>
          <p:nvPr/>
        </p:nvSpPr>
        <p:spPr>
          <a:xfrm>
            <a:off x="611895" y="4595812"/>
            <a:ext cx="22763831" cy="4524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Some would say that God should stop it from happening</a:t>
            </a:r>
          </a:p>
          <a:p>
            <a:pPr>
              <a:defRPr sz="8400"/>
            </a:pPr>
            <a:r>
              <a:t>Let’s read Genesis 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49">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9"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A warning in love…"/>
          <p:cNvSpPr txBox="1"/>
          <p:nvPr/>
        </p:nvSpPr>
        <p:spPr>
          <a:xfrm>
            <a:off x="6086189" y="5326062"/>
            <a:ext cx="12211622"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8400"/>
            </a:pPr>
            <a:r>
              <a:t>A warning in love</a:t>
            </a:r>
          </a:p>
          <a:p>
            <a:pPr>
              <a:defRPr sz="8400"/>
            </a:pPr>
            <a:r>
              <a:t>Genesis 2:15-17</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You can imagine God saying the same thing as Isaiah 5. What more could I have done?"/>
          <p:cNvSpPr txBox="1"/>
          <p:nvPr/>
        </p:nvSpPr>
        <p:spPr>
          <a:xfrm>
            <a:off x="436886" y="5326062"/>
            <a:ext cx="23113849" cy="306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8400"/>
            </a:lvl1pPr>
          </a:lstStyle>
          <a:p>
            <a:pPr/>
            <a:r>
              <a:t>You can imagine God saying the same thing as Isaiah 5. What more could I have done?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Avenir Light"/>
        <a:ea typeface="Avenir Light"/>
        <a:cs typeface="Avenir Light"/>
      </a:majorFont>
      <a:minorFont>
        <a:latin typeface="Avenir Light"/>
        <a:ea typeface="Avenir Light"/>
        <a:cs typeface="Avenir Light"/>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50000"/>
            <a:satOff val="-18071"/>
            <a:lumOff val="-14609"/>
          </a:schemeClr>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all" i="0" spc="512" strike="noStrike" sz="3200" u="none" kumimoji="0" normalizeH="0">
            <a:ln>
              <a:noFill/>
            </a:ln>
            <a:solidFill>
              <a:srgbClr val="FFFFFF"/>
            </a:solidFill>
            <a:effectLst/>
            <a:uFillTx/>
            <a:latin typeface="Avenir Medium"/>
            <a:ea typeface="Avenir Medium"/>
            <a:cs typeface="Avenir Medium"/>
            <a:sym typeface="Avenir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Avenir Light"/>
        <a:ea typeface="Avenir Light"/>
        <a:cs typeface="Avenir Light"/>
      </a:majorFont>
      <a:minorFont>
        <a:latin typeface="Avenir Light"/>
        <a:ea typeface="Avenir Light"/>
        <a:cs typeface="Avenir Light"/>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50000"/>
            <a:satOff val="-18071"/>
            <a:lumOff val="-14609"/>
          </a:schemeClr>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all" i="0" spc="512" strike="noStrike" sz="3200" u="none" kumimoji="0" normalizeH="0">
            <a:ln>
              <a:noFill/>
            </a:ln>
            <a:solidFill>
              <a:srgbClr val="FFFFFF"/>
            </a:solidFill>
            <a:effectLst/>
            <a:uFillTx/>
            <a:latin typeface="Avenir Medium"/>
            <a:ea typeface="Avenir Medium"/>
            <a:cs typeface="Avenir Medium"/>
            <a:sym typeface="Avenir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uFillTx/>
            <a:latin typeface="+mn-lt"/>
            <a:ea typeface="+mn-ea"/>
            <a:cs typeface="+mn-cs"/>
            <a:sym typeface="Avenir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